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0"/>
  </p:notesMasterIdLst>
  <p:sldIdLst>
    <p:sldId id="256" r:id="rId5"/>
    <p:sldId id="258" r:id="rId6"/>
    <p:sldId id="257" r:id="rId7"/>
    <p:sldId id="557" r:id="rId8"/>
    <p:sldId id="537" r:id="rId9"/>
    <p:sldId id="739" r:id="rId10"/>
    <p:sldId id="273" r:id="rId11"/>
    <p:sldId id="274" r:id="rId12"/>
    <p:sldId id="275" r:id="rId13"/>
    <p:sldId id="272" r:id="rId14"/>
    <p:sldId id="282" r:id="rId15"/>
    <p:sldId id="276" r:id="rId16"/>
    <p:sldId id="277" r:id="rId17"/>
    <p:sldId id="278" r:id="rId18"/>
    <p:sldId id="793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3" r:id="rId28"/>
    <p:sldId id="296" r:id="rId29"/>
    <p:sldId id="779" r:id="rId30"/>
    <p:sldId id="786" r:id="rId31"/>
    <p:sldId id="792" r:id="rId32"/>
    <p:sldId id="790" r:id="rId33"/>
    <p:sldId id="791" r:id="rId34"/>
    <p:sldId id="780" r:id="rId35"/>
    <p:sldId id="781" r:id="rId36"/>
    <p:sldId id="782" r:id="rId37"/>
    <p:sldId id="784" r:id="rId38"/>
    <p:sldId id="7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E3BD0-5A5F-FC27-AD8D-B950713FF310}" v="86" dt="2025-07-07T09:30:4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z Vanhoutte" userId="S::ivanhoutte@ad.ua.ac.be::054c009c-9880-48ed-a536-66d9fe6ee5bd" providerId="AD" clId="Web-{D07EA40E-5DC9-0720-5E51-2B72F8764958}"/>
    <pc:docChg chg="addSld delSld modSld sldOrd addMainMaster delMainMaster">
      <pc:chgData name="Inez Vanhoutte" userId="S::ivanhoutte@ad.ua.ac.be::054c009c-9880-48ed-a536-66d9fe6ee5bd" providerId="AD" clId="Web-{D07EA40E-5DC9-0720-5E51-2B72F8764958}" dt="2025-01-24T09:59:14.247" v="389" actId="20577"/>
      <pc:docMkLst>
        <pc:docMk/>
      </pc:docMkLst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790766216" sldId="256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165838691" sldId="257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4014310660" sldId="258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59.495" v="7" actId="1076"/>
        <pc:sldMkLst>
          <pc:docMk/>
          <pc:sldMk cId="1348706052" sldId="259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73955562" sldId="263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3095782985" sldId="265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861364608" sldId="266"/>
        </pc:sldMkLst>
      </pc:sldChg>
      <pc:sldChg chg="addSp modSp mod modClrScheme addAnim delAnim modAnim chgLayout">
        <pc:chgData name="Inez Vanhoutte" userId="S::ivanhoutte@ad.ua.ac.be::054c009c-9880-48ed-a536-66d9fe6ee5bd" providerId="AD" clId="Web-{D07EA40E-5DC9-0720-5E51-2B72F8764958}" dt="2025-01-24T09:15:29.694" v="143"/>
        <pc:sldMkLst>
          <pc:docMk/>
          <pc:sldMk cId="4243463048" sldId="270"/>
        </pc:sldMkLst>
      </pc:sldChg>
      <pc:sldChg chg="addSp delSp modSp mod modClrScheme chgLayout">
        <pc:chgData name="Inez Vanhoutte" userId="S::ivanhoutte@ad.ua.ac.be::054c009c-9880-48ed-a536-66d9fe6ee5bd" providerId="AD" clId="Web-{D07EA40E-5DC9-0720-5E51-2B72F8764958}" dt="2025-01-24T09:17:49.448" v="147"/>
        <pc:sldMkLst>
          <pc:docMk/>
          <pc:sldMk cId="1206112863" sldId="271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4069178451" sldId="272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336911306" sldId="273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866733094" sldId="274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302965465" sldId="275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56773437" sldId="276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9:24:37.696" v="150" actId="14100"/>
        <pc:sldMkLst>
          <pc:docMk/>
          <pc:sldMk cId="2370871006" sldId="277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610967159" sldId="278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122655541" sldId="279"/>
        </pc:sldMkLst>
      </pc:sldChg>
      <pc:sldChg chg="addSp delSp modSp mod modClrScheme chgLayout">
        <pc:chgData name="Inez Vanhoutte" userId="S::ivanhoutte@ad.ua.ac.be::054c009c-9880-48ed-a536-66d9fe6ee5bd" providerId="AD" clId="Web-{D07EA40E-5DC9-0720-5E51-2B72F8764958}" dt="2025-01-24T09:04:57.127" v="97"/>
        <pc:sldMkLst>
          <pc:docMk/>
          <pc:sldMk cId="1441386101" sldId="282"/>
        </pc:sldMkLst>
      </pc:sldChg>
      <pc:sldChg chg="addSp modSp mod modClrScheme chgLayout">
        <pc:chgData name="Inez Vanhoutte" userId="S::ivanhoutte@ad.ua.ac.be::054c009c-9880-48ed-a536-66d9fe6ee5bd" providerId="AD" clId="Web-{D07EA40E-5DC9-0720-5E51-2B72F8764958}" dt="2025-01-24T09:30:18.597" v="204" actId="20577"/>
        <pc:sldMkLst>
          <pc:docMk/>
          <pc:sldMk cId="2083492854" sldId="283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453032615" sldId="284"/>
        </pc:sldMkLst>
      </pc:sldChg>
      <pc:sldChg chg="addSp modSp mod modClrScheme chgLayout">
        <pc:chgData name="Inez Vanhoutte" userId="S::ivanhoutte@ad.ua.ac.be::054c009c-9880-48ed-a536-66d9fe6ee5bd" providerId="AD" clId="Web-{D07EA40E-5DC9-0720-5E51-2B72F8764958}" dt="2025-01-24T09:31:09.974" v="214" actId="20577"/>
        <pc:sldMkLst>
          <pc:docMk/>
          <pc:sldMk cId="3207183537" sldId="285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9:31:37.756" v="218" actId="1076"/>
        <pc:sldMkLst>
          <pc:docMk/>
          <pc:sldMk cId="2114463134" sldId="286"/>
        </pc:sldMkLst>
      </pc:sldChg>
      <pc:sldChg chg="addSp modSp mod modClrScheme chgLayout">
        <pc:chgData name="Inez Vanhoutte" userId="S::ivanhoutte@ad.ua.ac.be::054c009c-9880-48ed-a536-66d9fe6ee5bd" providerId="AD" clId="Web-{D07EA40E-5DC9-0720-5E51-2B72F8764958}" dt="2025-01-24T09:32:29.852" v="257" actId="20577"/>
        <pc:sldMkLst>
          <pc:docMk/>
          <pc:sldMk cId="24545496" sldId="288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034562127" sldId="289"/>
        </pc:sldMkLst>
      </pc:sldChg>
      <pc:sldChg chg="addSp modSp mod modClrScheme chgLayout">
        <pc:chgData name="Inez Vanhoutte" userId="S::ivanhoutte@ad.ua.ac.be::054c009c-9880-48ed-a536-66d9fe6ee5bd" providerId="AD" clId="Web-{D07EA40E-5DC9-0720-5E51-2B72F8764958}" dt="2025-01-24T09:35:17.873" v="282" actId="20577"/>
        <pc:sldMkLst>
          <pc:docMk/>
          <pc:sldMk cId="467625988" sldId="290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150364456" sldId="291"/>
        </pc:sldMkLst>
      </pc:sldChg>
      <pc:sldChg chg="addSp modSp mod modClrScheme chgLayout">
        <pc:chgData name="Inez Vanhoutte" userId="S::ivanhoutte@ad.ua.ac.be::054c009c-9880-48ed-a536-66d9fe6ee5bd" providerId="AD" clId="Web-{D07EA40E-5DC9-0720-5E51-2B72F8764958}" dt="2025-01-24T09:49:33.213" v="301" actId="20577"/>
        <pc:sldMkLst>
          <pc:docMk/>
          <pc:sldMk cId="1107293959" sldId="293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9:50:35.980" v="306" actId="20577"/>
        <pc:sldMkLst>
          <pc:docMk/>
          <pc:sldMk cId="745283288" sldId="294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074013358" sldId="296"/>
        </pc:sldMkLst>
      </pc:sldChg>
      <pc:sldChg chg="add">
        <pc:chgData name="Inez Vanhoutte" userId="S::ivanhoutte@ad.ua.ac.be::054c009c-9880-48ed-a536-66d9fe6ee5bd" providerId="AD" clId="Web-{D07EA40E-5DC9-0720-5E51-2B72F8764958}" dt="2025-01-24T08:40:20.298" v="84"/>
        <pc:sldMkLst>
          <pc:docMk/>
          <pc:sldMk cId="2714274964" sldId="405"/>
        </pc:sldMkLst>
      </pc:sldChg>
      <pc:sldChg chg="modSp add">
        <pc:chgData name="Inez Vanhoutte" userId="S::ivanhoutte@ad.ua.ac.be::054c009c-9880-48ed-a536-66d9fe6ee5bd" providerId="AD" clId="Web-{D07EA40E-5DC9-0720-5E51-2B72F8764958}" dt="2025-01-24T08:38:23.451" v="83" actId="20577"/>
        <pc:sldMkLst>
          <pc:docMk/>
          <pc:sldMk cId="1187520391" sldId="406"/>
        </pc:sldMkLst>
      </pc:sldChg>
      <pc:sldChg chg="add">
        <pc:chgData name="Inez Vanhoutte" userId="S::ivanhoutte@ad.ua.ac.be::054c009c-9880-48ed-a536-66d9fe6ee5bd" providerId="AD" clId="Web-{D07EA40E-5DC9-0720-5E51-2B72F8764958}" dt="2025-01-24T08:40:20.314" v="85"/>
        <pc:sldMkLst>
          <pc:docMk/>
          <pc:sldMk cId="4241505676" sldId="461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40815986" sldId="753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339816523" sldId="754"/>
        </pc:sldMkLst>
      </pc:sldChg>
      <pc:sldChg chg="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3366518046" sldId="755"/>
        </pc:sldMkLst>
      </pc:sldChg>
      <pc:sldChg chg="modSp add del mod ord modClrScheme chgLayout">
        <pc:chgData name="Inez Vanhoutte" userId="S::ivanhoutte@ad.ua.ac.be::054c009c-9880-48ed-a536-66d9fe6ee5bd" providerId="AD" clId="Web-{D07EA40E-5DC9-0720-5E51-2B72F8764958}" dt="2025-01-24T08:32:03.298" v="23"/>
        <pc:sldMkLst>
          <pc:docMk/>
          <pc:sldMk cId="3901204212" sldId="759"/>
        </pc:sldMkLst>
      </pc:sldChg>
      <pc:sldChg chg="delSp modSp mod modClrScheme chgLayout">
        <pc:chgData name="Inez Vanhoutte" userId="S::ivanhoutte@ad.ua.ac.be::054c009c-9880-48ed-a536-66d9fe6ee5bd" providerId="AD" clId="Web-{D07EA40E-5DC9-0720-5E51-2B72F8764958}" dt="2025-01-24T08:30:39.764" v="19"/>
        <pc:sldMkLst>
          <pc:docMk/>
          <pc:sldMk cId="0" sldId="770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2:50.483" v="16" actId="20577"/>
        <pc:sldMkLst>
          <pc:docMk/>
          <pc:sldMk cId="0" sldId="771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795575977" sldId="772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53:35.808" v="90" actId="20577"/>
        <pc:sldMkLst>
          <pc:docMk/>
          <pc:sldMk cId="596468372" sldId="774"/>
        </pc:sldMkLst>
      </pc:sldChg>
      <pc:sldChg chg="modSp del mod modClrScheme chgLayout">
        <pc:chgData name="Inez Vanhoutte" userId="S::ivanhoutte@ad.ua.ac.be::054c009c-9880-48ed-a536-66d9fe6ee5bd" providerId="AD" clId="Web-{D07EA40E-5DC9-0720-5E51-2B72F8764958}" dt="2025-01-24T08:26:32.068" v="17"/>
        <pc:sldMkLst>
          <pc:docMk/>
          <pc:sldMk cId="2372012870" sldId="776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93861105" sldId="777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52:26.993" v="88" actId="20577"/>
        <pc:sldMkLst>
          <pc:docMk/>
          <pc:sldMk cId="4010163770" sldId="778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03381871" sldId="779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1400093862" sldId="780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919250485" sldId="781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770527411" sldId="782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3400990063" sldId="784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553736879" sldId="785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9:59:14.247" v="389" actId="20577"/>
        <pc:sldMkLst>
          <pc:docMk/>
          <pc:sldMk cId="1017662173" sldId="786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3921061376" sldId="787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2234209011" sldId="788"/>
        </pc:sldMkLst>
      </pc:sldChg>
      <pc:sldChg chg="modSp mod modClrScheme chgLayout">
        <pc:chgData name="Inez Vanhoutte" userId="S::ivanhoutte@ad.ua.ac.be::054c009c-9880-48ed-a536-66d9fe6ee5bd" providerId="AD" clId="Web-{D07EA40E-5DC9-0720-5E51-2B72F8764958}" dt="2025-01-24T08:20:23.635" v="4"/>
        <pc:sldMkLst>
          <pc:docMk/>
          <pc:sldMk cId="3490752549" sldId="789"/>
        </pc:sldMkLst>
      </pc:sldChg>
      <pc:sldChg chg="modSp add replId">
        <pc:chgData name="Inez Vanhoutte" userId="S::ivanhoutte@ad.ua.ac.be::054c009c-9880-48ed-a536-66d9fe6ee5bd" providerId="AD" clId="Web-{D07EA40E-5DC9-0720-5E51-2B72F8764958}" dt="2025-01-24T09:58:10.964" v="380" actId="20577"/>
        <pc:sldMkLst>
          <pc:docMk/>
          <pc:sldMk cId="1428151113" sldId="790"/>
        </pc:sldMkLst>
      </pc:sldChg>
      <pc:sldMasterChg chg="del delSldLayout">
        <pc:chgData name="Inez Vanhoutte" userId="S::ivanhoutte@ad.ua.ac.be::054c009c-9880-48ed-a536-66d9fe6ee5bd" providerId="AD" clId="Web-{D07EA40E-5DC9-0720-5E51-2B72F8764958}" dt="2025-01-24T08:20:11.790" v="0"/>
        <pc:sldMasterMkLst>
          <pc:docMk/>
          <pc:sldMasterMk cId="1381896794" sldId="2147483648"/>
        </pc:sldMasterMkLst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3966620756" sldId="2147483649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3114942916" sldId="2147483650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95888702" sldId="2147483651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4169731275" sldId="2147483652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4160062017" sldId="2147483653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1625971681" sldId="2147483654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2746610066" sldId="2147483655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3564819017" sldId="2147483656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3987930646" sldId="2147483657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2788195575" sldId="2147483658"/>
          </pc:sldLayoutMkLst>
        </pc:sldLayoutChg>
        <pc:sldLayoutChg chg="del">
          <pc:chgData name="Inez Vanhoutte" userId="S::ivanhoutte@ad.ua.ac.be::054c009c-9880-48ed-a536-66d9fe6ee5bd" providerId="AD" clId="Web-{D07EA40E-5DC9-0720-5E51-2B72F8764958}" dt="2025-01-24T08:20:11.790" v="0"/>
          <pc:sldLayoutMkLst>
            <pc:docMk/>
            <pc:sldMasterMk cId="1381896794" sldId="2147483648"/>
            <pc:sldLayoutMk cId="565705660" sldId="2147483659"/>
          </pc:sldLayoutMkLst>
        </pc:sldLayoutChg>
      </pc:sldMasterChg>
      <pc:sldMasterChg chg="add del addSldLayout delSldLayout modSldLayout">
        <pc:chgData name="Inez Vanhoutte" userId="S::ivanhoutte@ad.ua.ac.be::054c009c-9880-48ed-a536-66d9fe6ee5bd" providerId="AD" clId="Web-{D07EA40E-5DC9-0720-5E51-2B72F8764958}" dt="2025-01-24T08:20:13.791" v="1"/>
        <pc:sldMasterMkLst>
          <pc:docMk/>
          <pc:sldMasterMk cId="2481628623" sldId="2147483660"/>
        </pc:sldMasterMkLst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2998609987" sldId="2147483661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4044400613" sldId="2147483662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1254563146" sldId="2147483663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4061402449" sldId="2147483664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2657591340" sldId="2147483665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351976830" sldId="2147483666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1581531348" sldId="2147483667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271704387" sldId="2147483668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770259384" sldId="2147483669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1846946714" sldId="2147483670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3.791" v="1"/>
          <pc:sldLayoutMkLst>
            <pc:docMk/>
            <pc:sldMasterMk cId="2481628623" sldId="2147483660"/>
            <pc:sldLayoutMk cId="1686261345" sldId="2147483671"/>
          </pc:sldLayoutMkLst>
        </pc:sldLayoutChg>
      </pc:sldMasterChg>
      <pc:sldMasterChg chg="add del addSldLayout delSldLayout modSldLayout">
        <pc:chgData name="Inez Vanhoutte" userId="S::ivanhoutte@ad.ua.ac.be::054c009c-9880-48ed-a536-66d9fe6ee5bd" providerId="AD" clId="Web-{D07EA40E-5DC9-0720-5E51-2B72F8764958}" dt="2025-01-24T08:20:15.525" v="2"/>
        <pc:sldMasterMkLst>
          <pc:docMk/>
          <pc:sldMasterMk cId="3896090522" sldId="2147483672"/>
        </pc:sldMasterMkLst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850021529" sldId="2147483673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2186371945" sldId="2147483674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835164109" sldId="2147483675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2955170203" sldId="2147483676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601437828" sldId="2147483677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2623008210" sldId="2147483678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3303896119" sldId="2147483679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3631496136" sldId="2147483680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1478690627" sldId="2147483681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3854548429" sldId="2147483682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5.525" v="2"/>
          <pc:sldLayoutMkLst>
            <pc:docMk/>
            <pc:sldMasterMk cId="3896090522" sldId="2147483672"/>
            <pc:sldLayoutMk cId="2708757451" sldId="2147483683"/>
          </pc:sldLayoutMkLst>
        </pc:sldLayoutChg>
      </pc:sldMasterChg>
      <pc:sldMasterChg chg="add del addSldLayout delSldLayout modSldLayout">
        <pc:chgData name="Inez Vanhoutte" userId="S::ivanhoutte@ad.ua.ac.be::054c009c-9880-48ed-a536-66d9fe6ee5bd" providerId="AD" clId="Web-{D07EA40E-5DC9-0720-5E51-2B72F8764958}" dt="2025-01-24T08:20:18.056" v="3"/>
        <pc:sldMasterMkLst>
          <pc:docMk/>
          <pc:sldMasterMk cId="1436891196" sldId="2147483684"/>
        </pc:sldMasterMkLst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2832381503" sldId="2147483685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2220675022" sldId="2147483686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878111920" sldId="2147483687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4253492779" sldId="2147483688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1907511625" sldId="2147483689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706695097" sldId="2147483690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2566195229" sldId="2147483691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4028436385" sldId="2147483692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785369185" sldId="2147483693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1197850923" sldId="2147483694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18.056" v="3"/>
          <pc:sldLayoutMkLst>
            <pc:docMk/>
            <pc:sldMasterMk cId="1436891196" sldId="2147483684"/>
            <pc:sldLayoutMk cId="4235011954" sldId="2147483695"/>
          </pc:sldLayoutMkLst>
        </pc:sldLayoutChg>
      </pc:sldMasterChg>
      <pc:sldMasterChg chg="add del addSldLayout delSldLayout modSldLayout">
        <pc:chgData name="Inez Vanhoutte" userId="S::ivanhoutte@ad.ua.ac.be::054c009c-9880-48ed-a536-66d9fe6ee5bd" providerId="AD" clId="Web-{D07EA40E-5DC9-0720-5E51-2B72F8764958}" dt="2025-01-24T08:20:23.635" v="4"/>
        <pc:sldMasterMkLst>
          <pc:docMk/>
          <pc:sldMasterMk cId="2157781062" sldId="2147483696"/>
        </pc:sldMasterMkLst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2962832758" sldId="2147483697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3280908337" sldId="2147483698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3721925778" sldId="2147483699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4087171872" sldId="2147483700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4155489288" sldId="2147483701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2326202157" sldId="2147483702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4198240496" sldId="2147483703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282185102" sldId="2147483704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1847902579" sldId="2147483705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988942574" sldId="2147483706"/>
          </pc:sldLayoutMkLst>
        </pc:sldLayoutChg>
        <pc:sldLayoutChg chg="add del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2157781062" sldId="2147483696"/>
            <pc:sldLayoutMk cId="2843321099" sldId="2147483707"/>
          </pc:sldLayoutMkLst>
        </pc:sldLayoutChg>
      </pc:sldMasterChg>
      <pc:sldMasterChg chg="add addSldLayout modSldLayout">
        <pc:chgData name="Inez Vanhoutte" userId="S::ivanhoutte@ad.ua.ac.be::054c009c-9880-48ed-a536-66d9fe6ee5bd" providerId="AD" clId="Web-{D07EA40E-5DC9-0720-5E51-2B72F8764958}" dt="2025-01-24T08:20:23.635" v="4"/>
        <pc:sldMasterMkLst>
          <pc:docMk/>
          <pc:sldMasterMk cId="3324210888" sldId="2147483708"/>
        </pc:sldMasterMkLst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917967287" sldId="2147483709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363909389" sldId="2147483710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4012070303" sldId="2147483711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1172701260" sldId="2147483712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3553667833" sldId="2147483713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4180696330" sldId="2147483714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2530456363" sldId="2147483715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3350823533" sldId="2147483716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2022184196" sldId="2147483717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2139798667" sldId="2147483718"/>
          </pc:sldLayoutMkLst>
        </pc:sldLayoutChg>
        <pc:sldLayoutChg chg="add mod replId">
          <pc:chgData name="Inez Vanhoutte" userId="S::ivanhoutte@ad.ua.ac.be::054c009c-9880-48ed-a536-66d9fe6ee5bd" providerId="AD" clId="Web-{D07EA40E-5DC9-0720-5E51-2B72F8764958}" dt="2025-01-24T08:20:23.635" v="4"/>
          <pc:sldLayoutMkLst>
            <pc:docMk/>
            <pc:sldMasterMk cId="3324210888" sldId="2147483708"/>
            <pc:sldLayoutMk cId="3787424820" sldId="2147483719"/>
          </pc:sldLayoutMkLst>
        </pc:sldLayoutChg>
      </pc:sldMasterChg>
    </pc:docChg>
  </pc:docChgLst>
  <pc:docChgLst>
    <pc:chgData name="Inez Vanhoutte" userId="S::ivanhoutte@ad.ua.ac.be::054c009c-9880-48ed-a536-66d9fe6ee5bd" providerId="AD" clId="Web-{6EFD69FF-3EB6-3B47-8436-C9FEAC96736A}"/>
    <pc:docChg chg="addSld delSld modSld">
      <pc:chgData name="Inez Vanhoutte" userId="S::ivanhoutte@ad.ua.ac.be::054c009c-9880-48ed-a536-66d9fe6ee5bd" providerId="AD" clId="Web-{6EFD69FF-3EB6-3B47-8436-C9FEAC96736A}" dt="2025-05-05T12:36:57" v="3"/>
      <pc:docMkLst>
        <pc:docMk/>
      </pc:docMkLst>
      <pc:sldChg chg="del">
        <pc:chgData name="Inez Vanhoutte" userId="S::ivanhoutte@ad.ua.ac.be::054c009c-9880-48ed-a536-66d9fe6ee5bd" providerId="AD" clId="Web-{6EFD69FF-3EB6-3B47-8436-C9FEAC96736A}" dt="2025-05-05T12:13:22.627" v="1"/>
        <pc:sldMkLst>
          <pc:docMk/>
          <pc:sldMk cId="1348706052" sldId="259"/>
        </pc:sldMkLst>
      </pc:sldChg>
      <pc:sldChg chg="mod modShow">
        <pc:chgData name="Inez Vanhoutte" userId="S::ivanhoutte@ad.ua.ac.be::054c009c-9880-48ed-a536-66d9fe6ee5bd" providerId="AD" clId="Web-{6EFD69FF-3EB6-3B47-8436-C9FEAC96736A}" dt="2025-05-05T12:36:57" v="3"/>
        <pc:sldMkLst>
          <pc:docMk/>
          <pc:sldMk cId="3366518046" sldId="755"/>
        </pc:sldMkLst>
      </pc:sldChg>
      <pc:sldChg chg="modSp add">
        <pc:chgData name="Inez Vanhoutte" userId="S::ivanhoutte@ad.ua.ac.be::054c009c-9880-48ed-a536-66d9fe6ee5bd" providerId="AD" clId="Web-{6EFD69FF-3EB6-3B47-8436-C9FEAC96736A}" dt="2025-05-05T12:13:28.268" v="2" actId="20577"/>
        <pc:sldMkLst>
          <pc:docMk/>
          <pc:sldMk cId="2834446488" sldId="792"/>
        </pc:sldMkLst>
      </pc:sldChg>
    </pc:docChg>
  </pc:docChgLst>
  <pc:docChgLst>
    <pc:chgData name="Inez Vanhoutte" userId="S::ivanhoutte@ad.ua.ac.be::054c009c-9880-48ed-a536-66d9fe6ee5bd" providerId="AD" clId="Web-{25CB25F4-8565-6E38-2E64-596A943BA9ED}"/>
    <pc:docChg chg="addSld delSld modSld">
      <pc:chgData name="Inez Vanhoutte" userId="S::ivanhoutte@ad.ua.ac.be::054c009c-9880-48ed-a536-66d9fe6ee5bd" providerId="AD" clId="Web-{25CB25F4-8565-6E38-2E64-596A943BA9ED}" dt="2025-02-17T13:58:43.331" v="67" actId="20577"/>
      <pc:docMkLst>
        <pc:docMk/>
      </pc:docMkLst>
      <pc:sldChg chg="addSp delSp modSp">
        <pc:chgData name="Inez Vanhoutte" userId="S::ivanhoutte@ad.ua.ac.be::054c009c-9880-48ed-a536-66d9fe6ee5bd" providerId="AD" clId="Web-{25CB25F4-8565-6E38-2E64-596A943BA9ED}" dt="2025-02-17T13:22:55.920" v="11"/>
        <pc:sldMkLst>
          <pc:docMk/>
          <pc:sldMk cId="2122655541" sldId="279"/>
        </pc:sldMkLst>
      </pc:sldChg>
      <pc:sldChg chg="modSp">
        <pc:chgData name="Inez Vanhoutte" userId="S::ivanhoutte@ad.ua.ac.be::054c009c-9880-48ed-a536-66d9fe6ee5bd" providerId="AD" clId="Web-{25CB25F4-8565-6E38-2E64-596A943BA9ED}" dt="2025-02-17T13:58:43.331" v="67" actId="20577"/>
        <pc:sldMkLst>
          <pc:docMk/>
          <pc:sldMk cId="3207183537" sldId="285"/>
        </pc:sldMkLst>
      </pc:sldChg>
      <pc:sldChg chg="modSp">
        <pc:chgData name="Inez Vanhoutte" userId="S::ivanhoutte@ad.ua.ac.be::054c009c-9880-48ed-a536-66d9fe6ee5bd" providerId="AD" clId="Web-{25CB25F4-8565-6E38-2E64-596A943BA9ED}" dt="2025-02-17T13:58:31.158" v="63" actId="20577"/>
        <pc:sldMkLst>
          <pc:docMk/>
          <pc:sldMk cId="24545496" sldId="288"/>
        </pc:sldMkLst>
      </pc:sldChg>
      <pc:sldChg chg="modSp">
        <pc:chgData name="Inez Vanhoutte" userId="S::ivanhoutte@ad.ua.ac.be::054c009c-9880-48ed-a536-66d9fe6ee5bd" providerId="AD" clId="Web-{25CB25F4-8565-6E38-2E64-596A943BA9ED}" dt="2025-02-17T13:57:46.235" v="52" actId="20577"/>
        <pc:sldMkLst>
          <pc:docMk/>
          <pc:sldMk cId="2034562127" sldId="289"/>
        </pc:sldMkLst>
      </pc:sldChg>
      <pc:sldChg chg="addSp delSp modSp">
        <pc:chgData name="Inez Vanhoutte" userId="S::ivanhoutte@ad.ua.ac.be::054c009c-9880-48ed-a536-66d9fe6ee5bd" providerId="AD" clId="Web-{25CB25F4-8565-6E38-2E64-596A943BA9ED}" dt="2025-02-17T13:57:07.375" v="34" actId="20577"/>
        <pc:sldMkLst>
          <pc:docMk/>
          <pc:sldMk cId="467625988" sldId="290"/>
        </pc:sldMkLst>
      </pc:sldChg>
      <pc:sldChg chg="modSp">
        <pc:chgData name="Inez Vanhoutte" userId="S::ivanhoutte@ad.ua.ac.be::054c009c-9880-48ed-a536-66d9fe6ee5bd" providerId="AD" clId="Web-{25CB25F4-8565-6E38-2E64-596A943BA9ED}" dt="2025-02-17T13:56:52.624" v="29" actId="20577"/>
        <pc:sldMkLst>
          <pc:docMk/>
          <pc:sldMk cId="2150364456" sldId="291"/>
        </pc:sldMkLst>
      </pc:sldChg>
      <pc:sldChg chg="modSp">
        <pc:chgData name="Inez Vanhoutte" userId="S::ivanhoutte@ad.ua.ac.be::054c009c-9880-48ed-a536-66d9fe6ee5bd" providerId="AD" clId="Web-{25CB25F4-8565-6E38-2E64-596A943BA9ED}" dt="2025-02-17T13:57:59.392" v="56" actId="20577"/>
        <pc:sldMkLst>
          <pc:docMk/>
          <pc:sldMk cId="1107293959" sldId="293"/>
        </pc:sldMkLst>
      </pc:sldChg>
      <pc:sldChg chg="modSp">
        <pc:chgData name="Inez Vanhoutte" userId="S::ivanhoutte@ad.ua.ac.be::054c009c-9880-48ed-a536-66d9fe6ee5bd" providerId="AD" clId="Web-{25CB25F4-8565-6E38-2E64-596A943BA9ED}" dt="2025-02-17T13:58:10.720" v="59" actId="20577"/>
        <pc:sldMkLst>
          <pc:docMk/>
          <pc:sldMk cId="745283288" sldId="294"/>
        </pc:sldMkLst>
      </pc:sldChg>
      <pc:sldChg chg="add del">
        <pc:chgData name="Inez Vanhoutte" userId="S::ivanhoutte@ad.ua.ac.be::054c009c-9880-48ed-a536-66d9fe6ee5bd" providerId="AD" clId="Web-{25CB25F4-8565-6E38-2E64-596A943BA9ED}" dt="2025-02-17T13:22:53.514" v="10"/>
        <pc:sldMkLst>
          <pc:docMk/>
          <pc:sldMk cId="2850638108" sldId="556"/>
        </pc:sldMkLst>
      </pc:sldChg>
      <pc:sldChg chg="addSp delSp modSp new del">
        <pc:chgData name="Inez Vanhoutte" userId="S::ivanhoutte@ad.ua.ac.be::054c009c-9880-48ed-a536-66d9fe6ee5bd" providerId="AD" clId="Web-{25CB25F4-8565-6E38-2E64-596A943BA9ED}" dt="2025-02-17T13:21:08.026" v="7"/>
        <pc:sldMkLst>
          <pc:docMk/>
          <pc:sldMk cId="1112437686" sldId="791"/>
        </pc:sldMkLst>
      </pc:sldChg>
    </pc:docChg>
  </pc:docChgLst>
  <pc:docChgLst>
    <pc:chgData name="Inez Vanhoutte" userId="S::ivanhoutte@ad.ua.ac.be::054c009c-9880-48ed-a536-66d9fe6ee5bd" providerId="AD" clId="Web-{D21E2A59-A58A-F7B5-FBA7-949F7E7F9AF2}"/>
    <pc:docChg chg="modSld">
      <pc:chgData name="Inez Vanhoutte" userId="S::ivanhoutte@ad.ua.ac.be::054c009c-9880-48ed-a536-66d9fe6ee5bd" providerId="AD" clId="Web-{D21E2A59-A58A-F7B5-FBA7-949F7E7F9AF2}" dt="2025-06-12T09:56:16.333" v="8" actId="20577"/>
      <pc:docMkLst>
        <pc:docMk/>
      </pc:docMkLst>
      <pc:sldChg chg="modSp">
        <pc:chgData name="Inez Vanhoutte" userId="S::ivanhoutte@ad.ua.ac.be::054c009c-9880-48ed-a536-66d9fe6ee5bd" providerId="AD" clId="Web-{D21E2A59-A58A-F7B5-FBA7-949F7E7F9AF2}" dt="2025-06-12T09:56:16.333" v="8" actId="20577"/>
        <pc:sldMkLst>
          <pc:docMk/>
          <pc:sldMk cId="1428151113" sldId="790"/>
        </pc:sldMkLst>
        <pc:spChg chg="mod">
          <ac:chgData name="Inez Vanhoutte" userId="S::ivanhoutte@ad.ua.ac.be::054c009c-9880-48ed-a536-66d9fe6ee5bd" providerId="AD" clId="Web-{D21E2A59-A58A-F7B5-FBA7-949F7E7F9AF2}" dt="2025-06-12T09:56:16.333" v="8" actId="20577"/>
          <ac:spMkLst>
            <pc:docMk/>
            <pc:sldMk cId="1428151113" sldId="790"/>
            <ac:spMk id="3" creationId="{8B6DE385-8DC8-BB00-F652-76C4BEF14447}"/>
          </ac:spMkLst>
        </pc:spChg>
      </pc:sldChg>
    </pc:docChg>
  </pc:docChgLst>
  <pc:docChgLst>
    <pc:chgData name="Inez Vanhoutte" userId="S::ivanhoutte@ad.ua.ac.be::054c009c-9880-48ed-a536-66d9fe6ee5bd" providerId="AD" clId="Web-{9027AED8-57EB-76E9-D624-DBE79ACA1B71}"/>
    <pc:docChg chg="modSld">
      <pc:chgData name="Inez Vanhoutte" userId="S::ivanhoutte@ad.ua.ac.be::054c009c-9880-48ed-a536-66d9fe6ee5bd" providerId="AD" clId="Web-{9027AED8-57EB-76E9-D624-DBE79ACA1B71}" dt="2025-04-11T13:45:44.909" v="20" actId="1076"/>
      <pc:docMkLst>
        <pc:docMk/>
      </pc:docMkLst>
      <pc:sldChg chg="addSp modSp">
        <pc:chgData name="Inez Vanhoutte" userId="S::ivanhoutte@ad.ua.ac.be::054c009c-9880-48ed-a536-66d9fe6ee5bd" providerId="AD" clId="Web-{9027AED8-57EB-76E9-D624-DBE79ACA1B71}" dt="2025-04-11T13:45:44.909" v="20" actId="1076"/>
        <pc:sldMkLst>
          <pc:docMk/>
          <pc:sldMk cId="1348706052" sldId="259"/>
        </pc:sldMkLst>
      </pc:sldChg>
    </pc:docChg>
  </pc:docChgLst>
  <pc:docChgLst>
    <pc:chgData name="Inez Vanhoutte" userId="S::ivanhoutte@ad.ua.ac.be::054c009c-9880-48ed-a536-66d9fe6ee5bd" providerId="AD" clId="Web-{3D4E3BD0-5A5F-FC27-AD8D-B950713FF310}"/>
    <pc:docChg chg="addSld modSld">
      <pc:chgData name="Inez Vanhoutte" userId="S::ivanhoutte@ad.ua.ac.be::054c009c-9880-48ed-a536-66d9fe6ee5bd" providerId="AD" clId="Web-{3D4E3BD0-5A5F-FC27-AD8D-B950713FF310}" dt="2025-07-07T09:31:08.442" v="95"/>
      <pc:docMkLst>
        <pc:docMk/>
      </pc:docMkLst>
      <pc:sldChg chg="mod modShow">
        <pc:chgData name="Inez Vanhoutte" userId="S::ivanhoutte@ad.ua.ac.be::054c009c-9880-48ed-a536-66d9fe6ee5bd" providerId="AD" clId="Web-{3D4E3BD0-5A5F-FC27-AD8D-B950713FF310}" dt="2025-07-07T09:06:15.753" v="0"/>
        <pc:sldMkLst>
          <pc:docMk/>
          <pc:sldMk cId="4069178451" sldId="272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6:27.269" v="3"/>
        <pc:sldMkLst>
          <pc:docMk/>
          <pc:sldMk cId="2336911306" sldId="273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6:22.066" v="2"/>
        <pc:sldMkLst>
          <pc:docMk/>
          <pc:sldMk cId="2866733094" sldId="274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6:18.035" v="1"/>
        <pc:sldMkLst>
          <pc:docMk/>
          <pc:sldMk cId="1302965465" sldId="275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6:37.645" v="4"/>
        <pc:sldMkLst>
          <pc:docMk/>
          <pc:sldMk cId="156773437" sldId="276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8:49.946" v="5"/>
        <pc:sldMkLst>
          <pc:docMk/>
          <pc:sldMk cId="2083492854" sldId="283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8:55.102" v="6"/>
        <pc:sldMkLst>
          <pc:docMk/>
          <pc:sldMk cId="2453032615" sldId="284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8:57.805" v="7"/>
        <pc:sldMkLst>
          <pc:docMk/>
          <pc:sldMk cId="3207183537" sldId="285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9:00.993" v="8"/>
        <pc:sldMkLst>
          <pc:docMk/>
          <pc:sldMk cId="2114463134" sldId="286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9:07.728" v="9"/>
        <pc:sldMkLst>
          <pc:docMk/>
          <pc:sldMk cId="24545496" sldId="288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9:11.165" v="10"/>
        <pc:sldMkLst>
          <pc:docMk/>
          <pc:sldMk cId="2034562127" sldId="289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9:13.712" v="11"/>
        <pc:sldMkLst>
          <pc:docMk/>
          <pc:sldMk cId="467625988" sldId="290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9:16.431" v="12"/>
        <pc:sldMkLst>
          <pc:docMk/>
          <pc:sldMk cId="2150364456" sldId="291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9:26.728" v="13"/>
        <pc:sldMkLst>
          <pc:docMk/>
          <pc:sldMk cId="1107293959" sldId="293"/>
        </pc:sldMkLst>
      </pc:sldChg>
      <pc:sldChg chg="mod modShow">
        <pc:chgData name="Inez Vanhoutte" userId="S::ivanhoutte@ad.ua.ac.be::054c009c-9880-48ed-a536-66d9fe6ee5bd" providerId="AD" clId="Web-{3D4E3BD0-5A5F-FC27-AD8D-B950713FF310}" dt="2025-07-07T09:09:29.634" v="14"/>
        <pc:sldMkLst>
          <pc:docMk/>
          <pc:sldMk cId="1074013358" sldId="296"/>
        </pc:sldMkLst>
      </pc:sldChg>
      <pc:sldChg chg="modSp">
        <pc:chgData name="Inez Vanhoutte" userId="S::ivanhoutte@ad.ua.ac.be::054c009c-9880-48ed-a536-66d9fe6ee5bd" providerId="AD" clId="Web-{3D4E3BD0-5A5F-FC27-AD8D-B950713FF310}" dt="2025-07-07T09:10:08.386" v="18" actId="20577"/>
        <pc:sldMkLst>
          <pc:docMk/>
          <pc:sldMk cId="103381871" sldId="779"/>
        </pc:sldMkLst>
        <pc:spChg chg="mod">
          <ac:chgData name="Inez Vanhoutte" userId="S::ivanhoutte@ad.ua.ac.be::054c009c-9880-48ed-a536-66d9fe6ee5bd" providerId="AD" clId="Web-{3D4E3BD0-5A5F-FC27-AD8D-B950713FF310}" dt="2025-07-07T09:10:08.386" v="18" actId="20577"/>
          <ac:spMkLst>
            <pc:docMk/>
            <pc:sldMk cId="103381871" sldId="779"/>
            <ac:spMk id="3" creationId="{D7F4F838-C13A-DD13-A728-DCD7FAE1FECD}"/>
          </ac:spMkLst>
        </pc:spChg>
      </pc:sldChg>
      <pc:sldChg chg="addSp delSp modSp new mod setBg">
        <pc:chgData name="Inez Vanhoutte" userId="S::ivanhoutte@ad.ua.ac.be::054c009c-9880-48ed-a536-66d9fe6ee5bd" providerId="AD" clId="Web-{3D4E3BD0-5A5F-FC27-AD8D-B950713FF310}" dt="2025-07-07T09:31:08.442" v="95"/>
        <pc:sldMkLst>
          <pc:docMk/>
          <pc:sldMk cId="4080520646" sldId="793"/>
        </pc:sldMkLst>
        <pc:spChg chg="mod ord">
          <ac:chgData name="Inez Vanhoutte" userId="S::ivanhoutte@ad.ua.ac.be::054c009c-9880-48ed-a536-66d9fe6ee5bd" providerId="AD" clId="Web-{3D4E3BD0-5A5F-FC27-AD8D-B950713FF310}" dt="2025-07-07T09:31:08.442" v="95"/>
          <ac:spMkLst>
            <pc:docMk/>
            <pc:sldMk cId="4080520646" sldId="793"/>
            <ac:spMk id="2" creationId="{0F0B2B10-2BA7-3D02-EA74-4E06B6D1F511}"/>
          </ac:spMkLst>
        </pc:spChg>
        <pc:spChg chg="del">
          <ac:chgData name="Inez Vanhoutte" userId="S::ivanhoutte@ad.ua.ac.be::054c009c-9880-48ed-a536-66d9fe6ee5bd" providerId="AD" clId="Web-{3D4E3BD0-5A5F-FC27-AD8D-B950713FF310}" dt="2025-07-07T09:15:32.537" v="34"/>
          <ac:spMkLst>
            <pc:docMk/>
            <pc:sldMk cId="4080520646" sldId="793"/>
            <ac:spMk id="3" creationId="{786ADE4C-A386-4B89-3422-1CC44B179949}"/>
          </ac:spMkLst>
        </pc:spChg>
        <pc:spChg chg="add del mod">
          <ac:chgData name="Inez Vanhoutte" userId="S::ivanhoutte@ad.ua.ac.be::054c009c-9880-48ed-a536-66d9fe6ee5bd" providerId="AD" clId="Web-{3D4E3BD0-5A5F-FC27-AD8D-B950713FF310}" dt="2025-07-07T09:20:37.047" v="59"/>
          <ac:spMkLst>
            <pc:docMk/>
            <pc:sldMk cId="4080520646" sldId="793"/>
            <ac:spMk id="7" creationId="{1414995F-80BE-8F2D-2D12-099000AA939D}"/>
          </ac:spMkLst>
        </pc:spChg>
        <pc:spChg chg="add del mod ord">
          <ac:chgData name="Inez Vanhoutte" userId="S::ivanhoutte@ad.ua.ac.be::054c009c-9880-48ed-a536-66d9fe6ee5bd" providerId="AD" clId="Web-{3D4E3BD0-5A5F-FC27-AD8D-B950713FF310}" dt="2025-07-07T09:31:08.442" v="95"/>
          <ac:spMkLst>
            <pc:docMk/>
            <pc:sldMk cId="4080520646" sldId="793"/>
            <ac:spMk id="9" creationId="{7D2125E2-1F63-B07A-A5BD-0895BD0B88DC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0:37.047" v="59"/>
          <ac:spMkLst>
            <pc:docMk/>
            <pc:sldMk cId="4080520646" sldId="793"/>
            <ac:spMk id="11" creationId="{ADA216DF-C268-4A25-A2DC-51E15F55003F}"/>
          </ac:spMkLst>
        </pc:spChg>
        <pc:spChg chg="add del mod">
          <ac:chgData name="Inez Vanhoutte" userId="S::ivanhoutte@ad.ua.ac.be::054c009c-9880-48ed-a536-66d9fe6ee5bd" providerId="AD" clId="Web-{3D4E3BD0-5A5F-FC27-AD8D-B950713FF310}" dt="2025-07-07T09:28:00.295" v="80"/>
          <ac:spMkLst>
            <pc:docMk/>
            <pc:sldMk cId="4080520646" sldId="793"/>
            <ac:spMk id="12" creationId="{DA795668-93AD-9098-7262-7ADEA521DDEB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0:37.047" v="59"/>
          <ac:spMkLst>
            <pc:docMk/>
            <pc:sldMk cId="4080520646" sldId="793"/>
            <ac:spMk id="13" creationId="{DE127D07-37F2-4FE3-9F47-F0CD6740D5D8}"/>
          </ac:spMkLst>
        </pc:spChg>
        <pc:spChg chg="add del mod">
          <ac:chgData name="Inez Vanhoutte" userId="S::ivanhoutte@ad.ua.ac.be::054c009c-9880-48ed-a536-66d9fe6ee5bd" providerId="AD" clId="Web-{3D4E3BD0-5A5F-FC27-AD8D-B950713FF310}" dt="2025-07-07T09:27:51.732" v="76"/>
          <ac:spMkLst>
            <pc:docMk/>
            <pc:sldMk cId="4080520646" sldId="793"/>
            <ac:spMk id="16" creationId="{F5A55E3C-1690-1110-60C3-1E7702EC3983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0:52.641" v="61"/>
          <ac:spMkLst>
            <pc:docMk/>
            <pc:sldMk cId="4080520646" sldId="793"/>
            <ac:spMk id="18" creationId="{C0A1ED06-4733-4020-9C60-81D4D801408D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0:52.641" v="61"/>
          <ac:spMkLst>
            <pc:docMk/>
            <pc:sldMk cId="4080520646" sldId="793"/>
            <ac:spMk id="20" creationId="{B0CA3509-3AF9-45FE-93ED-57BB5D5E8E07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47.375" v="88"/>
          <ac:spMkLst>
            <pc:docMk/>
            <pc:sldMk cId="4080520646" sldId="793"/>
            <ac:spMk id="25" creationId="{F13C74B1-5B17-4795-BED0-7140497B445A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47.375" v="88"/>
          <ac:spMkLst>
            <pc:docMk/>
            <pc:sldMk cId="4080520646" sldId="793"/>
            <ac:spMk id="27" creationId="{D4974D33-8DC5-464E-8C6D-BE58F0669C17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26.905" v="85"/>
          <ac:spMkLst>
            <pc:docMk/>
            <pc:sldMk cId="4080520646" sldId="793"/>
            <ac:spMk id="32" creationId="{04812C46-200A-4DEB-A05E-3ED6C68C2387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26.905" v="85"/>
          <ac:spMkLst>
            <pc:docMk/>
            <pc:sldMk cId="4080520646" sldId="793"/>
            <ac:spMk id="34" creationId="{D1EA859B-E555-4109-94F3-6700E046E008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47.375" v="87"/>
          <ac:spMkLst>
            <pc:docMk/>
            <pc:sldMk cId="4080520646" sldId="793"/>
            <ac:spMk id="36" creationId="{6CB927A4-E432-4310-9CD5-E89FF5063179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47.375" v="87"/>
          <ac:spMkLst>
            <pc:docMk/>
            <pc:sldMk cId="4080520646" sldId="793"/>
            <ac:spMk id="37" creationId="{327D73B4-9F5C-4A64-A179-51B9500CB8B5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47.375" v="87"/>
          <ac:spMkLst>
            <pc:docMk/>
            <pc:sldMk cId="4080520646" sldId="793"/>
            <ac:spMk id="38" creationId="{1453BF6C-B012-48B7-B4E8-6D7AC7C27D02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47.375" v="87"/>
          <ac:spMkLst>
            <pc:docMk/>
            <pc:sldMk cId="4080520646" sldId="793"/>
            <ac:spMk id="39" creationId="{C1F06963-6374-4B48-844F-071A9BAAAE02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28:47.375" v="87"/>
          <ac:spMkLst>
            <pc:docMk/>
            <pc:sldMk cId="4080520646" sldId="793"/>
            <ac:spMk id="40" creationId="{E3020543-B24B-4EC4-8FFC-8DD88EEA91A8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31:08.442" v="95"/>
          <ac:spMkLst>
            <pc:docMk/>
            <pc:sldMk cId="4080520646" sldId="793"/>
            <ac:spMk id="44" creationId="{F13C74B1-5B17-4795-BED0-7140497B445A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31:08.442" v="95"/>
          <ac:spMkLst>
            <pc:docMk/>
            <pc:sldMk cId="4080520646" sldId="793"/>
            <ac:spMk id="45" creationId="{D4974D33-8DC5-464E-8C6D-BE58F0669C17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30:58.285" v="92"/>
          <ac:spMkLst>
            <pc:docMk/>
            <pc:sldMk cId="4080520646" sldId="793"/>
            <ac:spMk id="50" creationId="{F13C74B1-5B17-4795-BED0-7140497B445A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30:58.285" v="92"/>
          <ac:spMkLst>
            <pc:docMk/>
            <pc:sldMk cId="4080520646" sldId="793"/>
            <ac:spMk id="52" creationId="{D4974D33-8DC5-464E-8C6D-BE58F0669C17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31:08.426" v="94"/>
          <ac:spMkLst>
            <pc:docMk/>
            <pc:sldMk cId="4080520646" sldId="793"/>
            <ac:spMk id="54" creationId="{743AA782-23D1-4521-8CAD-47662984AA08}"/>
          </ac:spMkLst>
        </pc:spChg>
        <pc:spChg chg="add del">
          <ac:chgData name="Inez Vanhoutte" userId="S::ivanhoutte@ad.ua.ac.be::054c009c-9880-48ed-a536-66d9fe6ee5bd" providerId="AD" clId="Web-{3D4E3BD0-5A5F-FC27-AD8D-B950713FF310}" dt="2025-07-07T09:31:08.426" v="94"/>
          <ac:spMkLst>
            <pc:docMk/>
            <pc:sldMk cId="4080520646" sldId="793"/>
            <ac:spMk id="55" creationId="{650D18FE-0824-4A46-B22C-A86B52E5780A}"/>
          </ac:spMkLst>
        </pc:spChg>
        <pc:spChg chg="add">
          <ac:chgData name="Inez Vanhoutte" userId="S::ivanhoutte@ad.ua.ac.be::054c009c-9880-48ed-a536-66d9fe6ee5bd" providerId="AD" clId="Web-{3D4E3BD0-5A5F-FC27-AD8D-B950713FF310}" dt="2025-07-07T09:31:08.442" v="95"/>
          <ac:spMkLst>
            <pc:docMk/>
            <pc:sldMk cId="4080520646" sldId="793"/>
            <ac:spMk id="57" creationId="{2EB492CD-616E-47F8-933B-5E2D952A0593}"/>
          </ac:spMkLst>
        </pc:spChg>
        <pc:spChg chg="add">
          <ac:chgData name="Inez Vanhoutte" userId="S::ivanhoutte@ad.ua.ac.be::054c009c-9880-48ed-a536-66d9fe6ee5bd" providerId="AD" clId="Web-{3D4E3BD0-5A5F-FC27-AD8D-B950713FF310}" dt="2025-07-07T09:31:08.442" v="95"/>
          <ac:spMkLst>
            <pc:docMk/>
            <pc:sldMk cId="4080520646" sldId="793"/>
            <ac:spMk id="58" creationId="{59383CF9-23B5-4335-9B21-1791C4CF1C75}"/>
          </ac:spMkLst>
        </pc:spChg>
        <pc:spChg chg="add">
          <ac:chgData name="Inez Vanhoutte" userId="S::ivanhoutte@ad.ua.ac.be::054c009c-9880-48ed-a536-66d9fe6ee5bd" providerId="AD" clId="Web-{3D4E3BD0-5A5F-FC27-AD8D-B950713FF310}" dt="2025-07-07T09:31:08.442" v="95"/>
          <ac:spMkLst>
            <pc:docMk/>
            <pc:sldMk cId="4080520646" sldId="793"/>
            <ac:spMk id="59" creationId="{0007FE00-9498-4706-B255-6437B0252C02}"/>
          </ac:spMkLst>
        </pc:spChg>
        <pc:picChg chg="add del mod ord">
          <ac:chgData name="Inez Vanhoutte" userId="S::ivanhoutte@ad.ua.ac.be::054c009c-9880-48ed-a536-66d9fe6ee5bd" providerId="AD" clId="Web-{3D4E3BD0-5A5F-FC27-AD8D-B950713FF310}" dt="2025-07-07T09:20:09.327" v="54"/>
          <ac:picMkLst>
            <pc:docMk/>
            <pc:sldMk cId="4080520646" sldId="793"/>
            <ac:picMk id="4" creationId="{20612B98-4125-ED89-85D3-E735B1779446}"/>
          </ac:picMkLst>
        </pc:picChg>
        <pc:picChg chg="add del mod ord modCrop">
          <ac:chgData name="Inez Vanhoutte" userId="S::ivanhoutte@ad.ua.ac.be::054c009c-9880-48ed-a536-66d9fe6ee5bd" providerId="AD" clId="Web-{3D4E3BD0-5A5F-FC27-AD8D-B950713FF310}" dt="2025-07-07T09:20:42.484" v="60"/>
          <ac:picMkLst>
            <pc:docMk/>
            <pc:sldMk cId="4080520646" sldId="793"/>
            <ac:picMk id="5" creationId="{20592571-89F8-54EC-5A06-06AB9FF284AE}"/>
          </ac:picMkLst>
        </pc:picChg>
        <pc:picChg chg="add del mod ord modCrop">
          <ac:chgData name="Inez Vanhoutte" userId="S::ivanhoutte@ad.ua.ac.be::054c009c-9880-48ed-a536-66d9fe6ee5bd" providerId="AD" clId="Web-{3D4E3BD0-5A5F-FC27-AD8D-B950713FF310}" dt="2025-07-07T09:30:47.785" v="90"/>
          <ac:picMkLst>
            <pc:docMk/>
            <pc:sldMk cId="4080520646" sldId="793"/>
            <ac:picMk id="6" creationId="{BF599247-CEB6-B311-0F67-90C6605C6742}"/>
          </ac:picMkLst>
        </pc:picChg>
        <pc:picChg chg="add del mod ord">
          <ac:chgData name="Inez Vanhoutte" userId="S::ivanhoutte@ad.ua.ac.be::054c009c-9880-48ed-a536-66d9fe6ee5bd" providerId="AD" clId="Web-{3D4E3BD0-5A5F-FC27-AD8D-B950713FF310}" dt="2025-07-07T09:27:56.186" v="78"/>
          <ac:picMkLst>
            <pc:docMk/>
            <pc:sldMk cId="4080520646" sldId="793"/>
            <ac:picMk id="14" creationId="{7EE4AEBA-FF89-FF9F-2FE1-479CCC2D4EDE}"/>
          </ac:picMkLst>
        </pc:picChg>
        <pc:picChg chg="add mod">
          <ac:chgData name="Inez Vanhoutte" userId="S::ivanhoutte@ad.ua.ac.be::054c009c-9880-48ed-a536-66d9fe6ee5bd" providerId="AD" clId="Web-{3D4E3BD0-5A5F-FC27-AD8D-B950713FF310}" dt="2025-07-07T09:31:08.442" v="95"/>
          <ac:picMkLst>
            <pc:docMk/>
            <pc:sldMk cId="4080520646" sldId="793"/>
            <ac:picMk id="17" creationId="{14FAADD0-3F4F-43A2-7656-AFBDEB4CEE00}"/>
          </ac:picMkLst>
        </pc:picChg>
      </pc:sldChg>
    </pc:docChg>
  </pc:docChgLst>
  <pc:docChgLst>
    <pc:chgData name="Inez Vanhoutte" userId="S::ivanhoutte@ad.ua.ac.be::054c009c-9880-48ed-a536-66d9fe6ee5bd" providerId="AD" clId="Web-{F91723D9-CB33-13CD-F3D2-C4C25975A2B2}"/>
    <pc:docChg chg="modSld">
      <pc:chgData name="Inez Vanhoutte" userId="S::ivanhoutte@ad.ua.ac.be::054c009c-9880-48ed-a536-66d9fe6ee5bd" providerId="AD" clId="Web-{F91723D9-CB33-13CD-F3D2-C4C25975A2B2}" dt="2025-04-16T12:23:01.969" v="68" actId="20577"/>
      <pc:docMkLst>
        <pc:docMk/>
      </pc:docMkLst>
      <pc:sldChg chg="delSp modSp modNotes">
        <pc:chgData name="Inez Vanhoutte" userId="S::ivanhoutte@ad.ua.ac.be::054c009c-9880-48ed-a536-66d9fe6ee5bd" providerId="AD" clId="Web-{F91723D9-CB33-13CD-F3D2-C4C25975A2B2}" dt="2025-04-16T12:17:53.366" v="51"/>
        <pc:sldMkLst>
          <pc:docMk/>
          <pc:sldMk cId="1348706052" sldId="259"/>
        </pc:sldMkLst>
      </pc:sldChg>
      <pc:sldChg chg="modNotes">
        <pc:chgData name="Inez Vanhoutte" userId="S::ivanhoutte@ad.ua.ac.be::054c009c-9880-48ed-a536-66d9fe6ee5bd" providerId="AD" clId="Web-{F91723D9-CB33-13CD-F3D2-C4C25975A2B2}" dt="2025-04-16T12:20:20.121" v="58"/>
        <pc:sldMkLst>
          <pc:docMk/>
          <pc:sldMk cId="2161732811" sldId="550"/>
        </pc:sldMkLst>
      </pc:sldChg>
      <pc:sldChg chg="mod modShow">
        <pc:chgData name="Inez Vanhoutte" userId="S::ivanhoutte@ad.ua.ac.be::054c009c-9880-48ed-a536-66d9fe6ee5bd" providerId="AD" clId="Web-{F91723D9-CB33-13CD-F3D2-C4C25975A2B2}" dt="2025-04-16T12:16:23.848" v="46"/>
        <pc:sldMkLst>
          <pc:docMk/>
          <pc:sldMk cId="2339816523" sldId="754"/>
        </pc:sldMkLst>
      </pc:sldChg>
      <pc:sldChg chg="modNotes">
        <pc:chgData name="Inez Vanhoutte" userId="S::ivanhoutte@ad.ua.ac.be::054c009c-9880-48ed-a536-66d9fe6ee5bd" providerId="AD" clId="Web-{F91723D9-CB33-13CD-F3D2-C4C25975A2B2}" dt="2025-04-16T12:18:09.664" v="53"/>
        <pc:sldMkLst>
          <pc:docMk/>
          <pc:sldMk cId="0" sldId="771"/>
        </pc:sldMkLst>
      </pc:sldChg>
      <pc:sldChg chg="modSp modNotes">
        <pc:chgData name="Inez Vanhoutte" userId="S::ivanhoutte@ad.ua.ac.be::054c009c-9880-48ed-a536-66d9fe6ee5bd" providerId="AD" clId="Web-{F91723D9-CB33-13CD-F3D2-C4C25975A2B2}" dt="2025-04-16T12:23:01.969" v="68" actId="20577"/>
        <pc:sldMkLst>
          <pc:docMk/>
          <pc:sldMk cId="193861105" sldId="777"/>
        </pc:sldMkLst>
      </pc:sldChg>
    </pc:docChg>
  </pc:docChgLst>
  <pc:docChgLst>
    <pc:chgData name="Inez Vanhoutte" userId="S::ivanhoutte@ad.ua.ac.be::054c009c-9880-48ed-a536-66d9fe6ee5bd" providerId="AD" clId="Web-{83C25871-C2B1-9D53-61D0-3795EA82A0F1}"/>
    <pc:docChg chg="modSld">
      <pc:chgData name="Inez Vanhoutte" userId="S::ivanhoutte@ad.ua.ac.be::054c009c-9880-48ed-a536-66d9fe6ee5bd" providerId="AD" clId="Web-{83C25871-C2B1-9D53-61D0-3795EA82A0F1}" dt="2025-04-14T12:22:06.683" v="38" actId="20577"/>
      <pc:docMkLst>
        <pc:docMk/>
      </pc:docMkLst>
      <pc:sldChg chg="mod modShow">
        <pc:chgData name="Inez Vanhoutte" userId="S::ivanhoutte@ad.ua.ac.be::054c009c-9880-48ed-a536-66d9fe6ee5bd" providerId="AD" clId="Web-{83C25871-C2B1-9D53-61D0-3795EA82A0F1}" dt="2025-04-14T11:02:15.371" v="0"/>
        <pc:sldMkLst>
          <pc:docMk/>
          <pc:sldMk cId="0" sldId="770"/>
        </pc:sldMkLst>
      </pc:sldChg>
      <pc:sldChg chg="modSp">
        <pc:chgData name="Inez Vanhoutte" userId="S::ivanhoutte@ad.ua.ac.be::054c009c-9880-48ed-a536-66d9fe6ee5bd" providerId="AD" clId="Web-{83C25871-C2B1-9D53-61D0-3795EA82A0F1}" dt="2025-04-14T11:12:49.785" v="27" actId="20577"/>
        <pc:sldMkLst>
          <pc:docMk/>
          <pc:sldMk cId="2795575977" sldId="772"/>
        </pc:sldMkLst>
      </pc:sldChg>
      <pc:sldChg chg="modSp">
        <pc:chgData name="Inez Vanhoutte" userId="S::ivanhoutte@ad.ua.ac.be::054c009c-9880-48ed-a536-66d9fe6ee5bd" providerId="AD" clId="Web-{83C25871-C2B1-9D53-61D0-3795EA82A0F1}" dt="2025-04-14T12:22:06.683" v="38" actId="20577"/>
        <pc:sldMkLst>
          <pc:docMk/>
          <pc:sldMk cId="596468372" sldId="774"/>
        </pc:sldMkLst>
      </pc:sldChg>
      <pc:sldChg chg="modSp">
        <pc:chgData name="Inez Vanhoutte" userId="S::ivanhoutte@ad.ua.ac.be::054c009c-9880-48ed-a536-66d9fe6ee5bd" providerId="AD" clId="Web-{83C25871-C2B1-9D53-61D0-3795EA82A0F1}" dt="2025-04-14T11:45:35.402" v="35" actId="20577"/>
        <pc:sldMkLst>
          <pc:docMk/>
          <pc:sldMk cId="193861105" sldId="777"/>
        </pc:sldMkLst>
      </pc:sldChg>
      <pc:sldChg chg="modSp">
        <pc:chgData name="Inez Vanhoutte" userId="S::ivanhoutte@ad.ua.ac.be::054c009c-9880-48ed-a536-66d9fe6ee5bd" providerId="AD" clId="Web-{83C25871-C2B1-9D53-61D0-3795EA82A0F1}" dt="2025-04-14T11:08:48.276" v="13" actId="20577"/>
        <pc:sldMkLst>
          <pc:docMk/>
          <pc:sldMk cId="4010163770" sldId="778"/>
        </pc:sldMkLst>
      </pc:sldChg>
    </pc:docChg>
  </pc:docChgLst>
  <pc:docChgLst>
    <pc:chgData name="Inez Vanhoutte" userId="S::ivanhoutte@ad.ua.ac.be::054c009c-9880-48ed-a536-66d9fe6ee5bd" providerId="AD" clId="Web-{3FE9B01D-2999-F580-F7D7-C3ACF84ABD18}"/>
    <pc:docChg chg="addSld delSld modSld">
      <pc:chgData name="Inez Vanhoutte" userId="S::ivanhoutte@ad.ua.ac.be::054c009c-9880-48ed-a536-66d9fe6ee5bd" providerId="AD" clId="Web-{3FE9B01D-2999-F580-F7D7-C3ACF84ABD18}" dt="2025-03-27T10:52:32.416" v="231" actId="20577"/>
      <pc:docMkLst>
        <pc:docMk/>
      </pc:docMkLst>
      <pc:sldChg chg="modSp">
        <pc:chgData name="Inez Vanhoutte" userId="S::ivanhoutte@ad.ua.ac.be::054c009c-9880-48ed-a536-66d9fe6ee5bd" providerId="AD" clId="Web-{3FE9B01D-2999-F580-F7D7-C3ACF84ABD18}" dt="2025-03-27T10:37:18.996" v="48" actId="20577"/>
        <pc:sldMkLst>
          <pc:docMk/>
          <pc:sldMk cId="1400093862" sldId="780"/>
        </pc:sldMkLst>
      </pc:sldChg>
      <pc:sldChg chg="modSp">
        <pc:chgData name="Inez Vanhoutte" userId="S::ivanhoutte@ad.ua.ac.be::054c009c-9880-48ed-a536-66d9fe6ee5bd" providerId="AD" clId="Web-{3FE9B01D-2999-F580-F7D7-C3ACF84ABD18}" dt="2025-03-27T10:37:14.543" v="46" actId="20577"/>
        <pc:sldMkLst>
          <pc:docMk/>
          <pc:sldMk cId="919250485" sldId="781"/>
        </pc:sldMkLst>
      </pc:sldChg>
      <pc:sldChg chg="modSp">
        <pc:chgData name="Inez Vanhoutte" userId="S::ivanhoutte@ad.ua.ac.be::054c009c-9880-48ed-a536-66d9fe6ee5bd" providerId="AD" clId="Web-{3FE9B01D-2999-F580-F7D7-C3ACF84ABD18}" dt="2025-03-27T10:37:09.387" v="44" actId="20577"/>
        <pc:sldMkLst>
          <pc:docMk/>
          <pc:sldMk cId="2770527411" sldId="782"/>
        </pc:sldMkLst>
      </pc:sldChg>
      <pc:sldChg chg="modSp">
        <pc:chgData name="Inez Vanhoutte" userId="S::ivanhoutte@ad.ua.ac.be::054c009c-9880-48ed-a536-66d9fe6ee5bd" providerId="AD" clId="Web-{3FE9B01D-2999-F580-F7D7-C3ACF84ABD18}" dt="2025-03-27T10:37:05.840" v="42" actId="20577"/>
        <pc:sldMkLst>
          <pc:docMk/>
          <pc:sldMk cId="3400990063" sldId="784"/>
        </pc:sldMkLst>
      </pc:sldChg>
      <pc:sldChg chg="modSp">
        <pc:chgData name="Inez Vanhoutte" userId="S::ivanhoutte@ad.ua.ac.be::054c009c-9880-48ed-a536-66d9fe6ee5bd" providerId="AD" clId="Web-{3FE9B01D-2999-F580-F7D7-C3ACF84ABD18}" dt="2025-03-27T10:37:02.668" v="40" actId="20577"/>
        <pc:sldMkLst>
          <pc:docMk/>
          <pc:sldMk cId="553736879" sldId="785"/>
        </pc:sldMkLst>
      </pc:sldChg>
      <pc:sldChg chg="del">
        <pc:chgData name="Inez Vanhoutte" userId="S::ivanhoutte@ad.ua.ac.be::054c009c-9880-48ed-a536-66d9fe6ee5bd" providerId="AD" clId="Web-{3FE9B01D-2999-F580-F7D7-C3ACF84ABD18}" dt="2025-03-27T10:36:31.760" v="36"/>
        <pc:sldMkLst>
          <pc:docMk/>
          <pc:sldMk cId="3921061376" sldId="787"/>
        </pc:sldMkLst>
      </pc:sldChg>
      <pc:sldChg chg="modSp">
        <pc:chgData name="Inez Vanhoutte" userId="S::ivanhoutte@ad.ua.ac.be::054c009c-9880-48ed-a536-66d9fe6ee5bd" providerId="AD" clId="Web-{3FE9B01D-2999-F580-F7D7-C3ACF84ABD18}" dt="2025-03-27T10:36:59.324" v="38" actId="20577"/>
        <pc:sldMkLst>
          <pc:docMk/>
          <pc:sldMk cId="3490752549" sldId="789"/>
        </pc:sldMkLst>
      </pc:sldChg>
      <pc:sldChg chg="modSp add replId">
        <pc:chgData name="Inez Vanhoutte" userId="S::ivanhoutte@ad.ua.ac.be::054c009c-9880-48ed-a536-66d9fe6ee5bd" providerId="AD" clId="Web-{3FE9B01D-2999-F580-F7D7-C3ACF84ABD18}" dt="2025-03-27T10:52:32.416" v="231" actId="20577"/>
        <pc:sldMkLst>
          <pc:docMk/>
          <pc:sldMk cId="2630357007" sldId="791"/>
        </pc:sldMkLst>
      </pc:sldChg>
    </pc:docChg>
  </pc:docChgLst>
  <pc:docChgLst>
    <pc:chgData name="Inez Vanhoutte" userId="S::ivanhoutte@ad.ua.ac.be::054c009c-9880-48ed-a536-66d9fe6ee5bd" providerId="AD" clId="Web-{FD98DB13-2322-B5DE-51A5-BDAAF588EF89}"/>
    <pc:docChg chg="delSld">
      <pc:chgData name="Inez Vanhoutte" userId="S::ivanhoutte@ad.ua.ac.be::054c009c-9880-48ed-a536-66d9fe6ee5bd" providerId="AD" clId="Web-{FD98DB13-2322-B5DE-51A5-BDAAF588EF89}" dt="2025-02-05T15:11:36.996" v="2"/>
      <pc:docMkLst>
        <pc:docMk/>
      </pc:docMkLst>
      <pc:sldChg chg="del">
        <pc:chgData name="Inez Vanhoutte" userId="S::ivanhoutte@ad.ua.ac.be::054c009c-9880-48ed-a536-66d9fe6ee5bd" providerId="AD" clId="Web-{FD98DB13-2322-B5DE-51A5-BDAAF588EF89}" dt="2025-02-05T15:11:32.996" v="1"/>
        <pc:sldMkLst>
          <pc:docMk/>
          <pc:sldMk cId="2714274964" sldId="405"/>
        </pc:sldMkLst>
      </pc:sldChg>
      <pc:sldChg chg="del">
        <pc:chgData name="Inez Vanhoutte" userId="S::ivanhoutte@ad.ua.ac.be::054c009c-9880-48ed-a536-66d9fe6ee5bd" providerId="AD" clId="Web-{FD98DB13-2322-B5DE-51A5-BDAAF588EF89}" dt="2025-02-05T15:11:36.996" v="2"/>
        <pc:sldMkLst>
          <pc:docMk/>
          <pc:sldMk cId="1187520391" sldId="406"/>
        </pc:sldMkLst>
      </pc:sldChg>
      <pc:sldChg chg="del">
        <pc:chgData name="Inez Vanhoutte" userId="S::ivanhoutte@ad.ua.ac.be::054c009c-9880-48ed-a536-66d9fe6ee5bd" providerId="AD" clId="Web-{FD98DB13-2322-B5DE-51A5-BDAAF588EF89}" dt="2025-02-05T15:11:30.262" v="0"/>
        <pc:sldMkLst>
          <pc:docMk/>
          <pc:sldMk cId="4241505676" sldId="461"/>
        </pc:sldMkLst>
      </pc:sldChg>
    </pc:docChg>
  </pc:docChgLst>
  <pc:docChgLst>
    <pc:chgData name="Inez Vanhoutte" userId="S::ivanhoutte@ad.ua.ac.be::054c009c-9880-48ed-a536-66d9fe6ee5bd" providerId="AD" clId="Web-{82CE3027-DF33-D183-1E2B-4350F1F3153F}"/>
    <pc:docChg chg="addSld delSld modSld sldOrd">
      <pc:chgData name="Inez Vanhoutte" userId="S::ivanhoutte@ad.ua.ac.be::054c009c-9880-48ed-a536-66d9fe6ee5bd" providerId="AD" clId="Web-{82CE3027-DF33-D183-1E2B-4350F1F3153F}" dt="2025-01-06T12:53:05.231" v="251"/>
      <pc:docMkLst>
        <pc:docMk/>
      </pc:docMkLst>
      <pc:sldChg chg="del">
        <pc:chgData name="Inez Vanhoutte" userId="S::ivanhoutte@ad.ua.ac.be::054c009c-9880-48ed-a536-66d9fe6ee5bd" providerId="AD" clId="Web-{82CE3027-DF33-D183-1E2B-4350F1F3153F}" dt="2025-01-06T11:40:18.944" v="185"/>
        <pc:sldMkLst>
          <pc:docMk/>
          <pc:sldMk cId="2166841122" sldId="267"/>
        </pc:sldMkLst>
      </pc:sldChg>
      <pc:sldChg chg="del">
        <pc:chgData name="Inez Vanhoutte" userId="S::ivanhoutte@ad.ua.ac.be::054c009c-9880-48ed-a536-66d9fe6ee5bd" providerId="AD" clId="Web-{82CE3027-DF33-D183-1E2B-4350F1F3153F}" dt="2025-01-06T11:40:32.866" v="187"/>
        <pc:sldMkLst>
          <pc:docMk/>
          <pc:sldMk cId="3508913983" sldId="268"/>
        </pc:sldMkLst>
      </pc:sldChg>
      <pc:sldChg chg="add del">
        <pc:chgData name="Inez Vanhoutte" userId="S::ivanhoutte@ad.ua.ac.be::054c009c-9880-48ed-a536-66d9fe6ee5bd" providerId="AD" clId="Web-{82CE3027-DF33-D183-1E2B-4350F1F3153F}" dt="2025-01-06T11:41:00.977" v="191"/>
        <pc:sldMkLst>
          <pc:docMk/>
          <pc:sldMk cId="4243463048" sldId="270"/>
        </pc:sldMkLst>
      </pc:sldChg>
      <pc:sldChg chg="add del">
        <pc:chgData name="Inez Vanhoutte" userId="S::ivanhoutte@ad.ua.ac.be::054c009c-9880-48ed-a536-66d9fe6ee5bd" providerId="AD" clId="Web-{82CE3027-DF33-D183-1E2B-4350F1F3153F}" dt="2025-01-06T11:40:52.414" v="190"/>
        <pc:sldMkLst>
          <pc:docMk/>
          <pc:sldMk cId="1206112863" sldId="271"/>
        </pc:sldMkLst>
      </pc:sldChg>
      <pc:sldChg chg="ord">
        <pc:chgData name="Inez Vanhoutte" userId="S::ivanhoutte@ad.ua.ac.be::054c009c-9880-48ed-a536-66d9fe6ee5bd" providerId="AD" clId="Web-{82CE3027-DF33-D183-1E2B-4350F1F3153F}" dt="2025-01-06T12:53:05.231" v="251"/>
        <pc:sldMkLst>
          <pc:docMk/>
          <pc:sldMk cId="2122655541" sldId="279"/>
        </pc:sldMkLst>
      </pc:sldChg>
      <pc:sldChg chg="del">
        <pc:chgData name="Inez Vanhoutte" userId="S::ivanhoutte@ad.ua.ac.be::054c009c-9880-48ed-a536-66d9fe6ee5bd" providerId="AD" clId="Web-{82CE3027-DF33-D183-1E2B-4350F1F3153F}" dt="2025-01-06T11:40:08.834" v="183"/>
        <pc:sldMkLst>
          <pc:docMk/>
          <pc:sldMk cId="2422565870" sldId="280"/>
        </pc:sldMkLst>
      </pc:sldChg>
      <pc:sldChg chg="del">
        <pc:chgData name="Inez Vanhoutte" userId="S::ivanhoutte@ad.ua.ac.be::054c009c-9880-48ed-a536-66d9fe6ee5bd" providerId="AD" clId="Web-{82CE3027-DF33-D183-1E2B-4350F1F3153F}" dt="2025-01-06T11:40:12.366" v="184"/>
        <pc:sldMkLst>
          <pc:docMk/>
          <pc:sldMk cId="2754016761" sldId="281"/>
        </pc:sldMkLst>
      </pc:sldChg>
      <pc:sldChg chg="del">
        <pc:chgData name="Inez Vanhoutte" userId="S::ivanhoutte@ad.ua.ac.be::054c009c-9880-48ed-a536-66d9fe6ee5bd" providerId="AD" clId="Web-{82CE3027-DF33-D183-1E2B-4350F1F3153F}" dt="2025-01-06T11:40:21.147" v="186"/>
        <pc:sldMkLst>
          <pc:docMk/>
          <pc:sldMk cId="1102828403" sldId="298"/>
        </pc:sldMkLst>
      </pc:sldChg>
      <pc:sldChg chg="modSp">
        <pc:chgData name="Inez Vanhoutte" userId="S::ivanhoutte@ad.ua.ac.be::054c009c-9880-48ed-a536-66d9fe6ee5bd" providerId="AD" clId="Web-{82CE3027-DF33-D183-1E2B-4350F1F3153F}" dt="2025-01-06T11:34:53.216" v="172" actId="20577"/>
        <pc:sldMkLst>
          <pc:docMk/>
          <pc:sldMk cId="2795575977" sldId="772"/>
        </pc:sldMkLst>
      </pc:sldChg>
      <pc:sldChg chg="del">
        <pc:chgData name="Inez Vanhoutte" userId="S::ivanhoutte@ad.ua.ac.be::054c009c-9880-48ed-a536-66d9fe6ee5bd" providerId="AD" clId="Web-{82CE3027-DF33-D183-1E2B-4350F1F3153F}" dt="2025-01-06T11:28:20.158" v="166"/>
        <pc:sldMkLst>
          <pc:docMk/>
          <pc:sldMk cId="3046244080" sldId="773"/>
        </pc:sldMkLst>
      </pc:sldChg>
      <pc:sldChg chg="modSp">
        <pc:chgData name="Inez Vanhoutte" userId="S::ivanhoutte@ad.ua.ac.be::054c009c-9880-48ed-a536-66d9fe6ee5bd" providerId="AD" clId="Web-{82CE3027-DF33-D183-1E2B-4350F1F3153F}" dt="2025-01-06T11:48:15.833" v="250" actId="20577"/>
        <pc:sldMkLst>
          <pc:docMk/>
          <pc:sldMk cId="193861105" sldId="777"/>
        </pc:sldMkLst>
      </pc:sldChg>
    </pc:docChg>
  </pc:docChgLst>
  <pc:docChgLst>
    <pc:chgData name="Inez Vanhoutte" userId="S::ivanhoutte@ad.ua.ac.be::054c009c-9880-48ed-a536-66d9fe6ee5bd" providerId="AD" clId="Web-{4026F85C-0C74-A55A-F701-EC6332776599}"/>
    <pc:docChg chg="delSld modSld">
      <pc:chgData name="Inez Vanhoutte" userId="S::ivanhoutte@ad.ua.ac.be::054c009c-9880-48ed-a536-66d9fe6ee5bd" providerId="AD" clId="Web-{4026F85C-0C74-A55A-F701-EC6332776599}" dt="2025-05-08T08:01:26.303" v="9"/>
      <pc:docMkLst>
        <pc:docMk/>
      </pc:docMkLst>
      <pc:sldChg chg="del">
        <pc:chgData name="Inez Vanhoutte" userId="S::ivanhoutte@ad.ua.ac.be::054c009c-9880-48ed-a536-66d9fe6ee5bd" providerId="AD" clId="Web-{4026F85C-0C74-A55A-F701-EC6332776599}" dt="2025-05-08T08:01:26.303" v="9"/>
        <pc:sldMkLst>
          <pc:docMk/>
          <pc:sldMk cId="553736879" sldId="785"/>
        </pc:sldMkLst>
      </pc:sldChg>
      <pc:sldChg chg="modSp">
        <pc:chgData name="Inez Vanhoutte" userId="S::ivanhoutte@ad.ua.ac.be::054c009c-9880-48ed-a536-66d9fe6ee5bd" providerId="AD" clId="Web-{4026F85C-0C74-A55A-F701-EC6332776599}" dt="2025-05-08T08:00:08.363" v="8" actId="20577"/>
        <pc:sldMkLst>
          <pc:docMk/>
          <pc:sldMk cId="1017662173" sldId="786"/>
        </pc:sldMkLst>
      </pc:sldChg>
    </pc:docChg>
  </pc:docChgLst>
  <pc:docChgLst>
    <pc:chgData name="Inez Vanhoutte" userId="S::ivanhoutte@ad.ua.ac.be::054c009c-9880-48ed-a536-66d9fe6ee5bd" providerId="AD" clId="Web-{F0E0418E-3243-A5EE-C20C-28A64C7C710A}"/>
    <pc:docChg chg="addSld delSld modSld sldOrd">
      <pc:chgData name="Inez Vanhoutte" userId="S::ivanhoutte@ad.ua.ac.be::054c009c-9880-48ed-a536-66d9fe6ee5bd" providerId="AD" clId="Web-{F0E0418E-3243-A5EE-C20C-28A64C7C710A}" dt="2025-05-14T13:52:53.709" v="225" actId="20577"/>
      <pc:docMkLst>
        <pc:docMk/>
      </pc:docMkLst>
      <pc:sldChg chg="del">
        <pc:chgData name="Inez Vanhoutte" userId="S::ivanhoutte@ad.ua.ac.be::054c009c-9880-48ed-a536-66d9fe6ee5bd" providerId="AD" clId="Web-{F0E0418E-3243-A5EE-C20C-28A64C7C710A}" dt="2025-05-14T12:35:57.325" v="5"/>
        <pc:sldMkLst>
          <pc:docMk/>
          <pc:sldMk cId="3095782985" sldId="265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25" v="4"/>
        <pc:sldMkLst>
          <pc:docMk/>
          <pc:sldMk cId="2861364608" sldId="266"/>
        </pc:sldMkLst>
      </pc:sldChg>
      <pc:sldChg chg="del">
        <pc:chgData name="Inez Vanhoutte" userId="S::ivanhoutte@ad.ua.ac.be::054c009c-9880-48ed-a536-66d9fe6ee5bd" providerId="AD" clId="Web-{F0E0418E-3243-A5EE-C20C-28A64C7C710A}" dt="2025-05-14T12:38:42.518" v="19"/>
        <pc:sldMkLst>
          <pc:docMk/>
          <pc:sldMk cId="4243463048" sldId="270"/>
        </pc:sldMkLst>
      </pc:sldChg>
      <pc:sldChg chg="delSp del">
        <pc:chgData name="Inez Vanhoutte" userId="S::ivanhoutte@ad.ua.ac.be::054c009c-9880-48ed-a536-66d9fe6ee5bd" providerId="AD" clId="Web-{F0E0418E-3243-A5EE-C20C-28A64C7C710A}" dt="2025-05-14T12:38:44.783" v="20"/>
        <pc:sldMkLst>
          <pc:docMk/>
          <pc:sldMk cId="1206112863" sldId="271"/>
        </pc:sldMkLst>
      </pc:sldChg>
      <pc:sldChg chg="add del">
        <pc:chgData name="Inez Vanhoutte" userId="S::ivanhoutte@ad.ua.ac.be::054c009c-9880-48ed-a536-66d9fe6ee5bd" providerId="AD" clId="Web-{F0E0418E-3243-A5EE-C20C-28A64C7C710A}" dt="2025-05-14T13:14:55.342" v="39"/>
        <pc:sldMkLst>
          <pc:docMk/>
          <pc:sldMk cId="4069178451" sldId="272"/>
        </pc:sldMkLst>
      </pc:sldChg>
      <pc:sldChg chg="add del">
        <pc:chgData name="Inez Vanhoutte" userId="S::ivanhoutte@ad.ua.ac.be::054c009c-9880-48ed-a536-66d9fe6ee5bd" providerId="AD" clId="Web-{F0E0418E-3243-A5EE-C20C-28A64C7C710A}" dt="2025-05-14T13:15:00.405" v="42"/>
        <pc:sldMkLst>
          <pc:docMk/>
          <pc:sldMk cId="156773437" sldId="276"/>
        </pc:sldMkLst>
      </pc:sldChg>
      <pc:sldChg chg="addSp modSp">
        <pc:chgData name="Inez Vanhoutte" userId="S::ivanhoutte@ad.ua.ac.be::054c009c-9880-48ed-a536-66d9fe6ee5bd" providerId="AD" clId="Web-{F0E0418E-3243-A5EE-C20C-28A64C7C710A}" dt="2025-05-14T12:42:53.479" v="36"/>
        <pc:sldMkLst>
          <pc:docMk/>
          <pc:sldMk cId="2370871006" sldId="277"/>
        </pc:sldMkLst>
      </pc:sldChg>
      <pc:sldChg chg="del">
        <pc:chgData name="Inez Vanhoutte" userId="S::ivanhoutte@ad.ua.ac.be::054c009c-9880-48ed-a536-66d9fe6ee5bd" providerId="AD" clId="Web-{F0E0418E-3243-A5EE-C20C-28A64C7C710A}" dt="2025-05-14T12:36:36.107" v="13"/>
        <pc:sldMkLst>
          <pc:docMk/>
          <pc:sldMk cId="2122655541" sldId="279"/>
        </pc:sldMkLst>
      </pc:sldChg>
      <pc:sldChg chg="add del ord">
        <pc:chgData name="Inez Vanhoutte" userId="S::ivanhoutte@ad.ua.ac.be::054c009c-9880-48ed-a536-66d9fe6ee5bd" providerId="AD" clId="Web-{F0E0418E-3243-A5EE-C20C-28A64C7C710A}" dt="2025-05-14T13:16:39.096" v="44"/>
        <pc:sldMkLst>
          <pc:docMk/>
          <pc:sldMk cId="1441386101" sldId="282"/>
        </pc:sldMkLst>
      </pc:sldChg>
      <pc:sldChg chg="addSp delSp modSp">
        <pc:chgData name="Inez Vanhoutte" userId="S::ivanhoutte@ad.ua.ac.be::054c009c-9880-48ed-a536-66d9fe6ee5bd" providerId="AD" clId="Web-{F0E0418E-3243-A5EE-C20C-28A64C7C710A}" dt="2025-05-14T13:21:00.934" v="84" actId="1076"/>
        <pc:sldMkLst>
          <pc:docMk/>
          <pc:sldMk cId="2453032615" sldId="284"/>
        </pc:sldMkLst>
      </pc:sldChg>
      <pc:sldChg chg="modSp">
        <pc:chgData name="Inez Vanhoutte" userId="S::ivanhoutte@ad.ua.ac.be::054c009c-9880-48ed-a536-66d9fe6ee5bd" providerId="AD" clId="Web-{F0E0418E-3243-A5EE-C20C-28A64C7C710A}" dt="2025-05-14T13:23:52.784" v="91" actId="20577"/>
        <pc:sldMkLst>
          <pc:docMk/>
          <pc:sldMk cId="2150364456" sldId="291"/>
        </pc:sldMkLst>
      </pc:sldChg>
      <pc:sldChg chg="modSp">
        <pc:chgData name="Inez Vanhoutte" userId="S::ivanhoutte@ad.ua.ac.be::054c009c-9880-48ed-a536-66d9fe6ee5bd" providerId="AD" clId="Web-{F0E0418E-3243-A5EE-C20C-28A64C7C710A}" dt="2025-05-14T13:25:25.866" v="93" actId="20577"/>
        <pc:sldMkLst>
          <pc:docMk/>
          <pc:sldMk cId="1107293959" sldId="293"/>
        </pc:sldMkLst>
      </pc:sldChg>
      <pc:sldChg chg="del">
        <pc:chgData name="Inez Vanhoutte" userId="S::ivanhoutte@ad.ua.ac.be::054c009c-9880-48ed-a536-66d9fe6ee5bd" providerId="AD" clId="Web-{F0E0418E-3243-A5EE-C20C-28A64C7C710A}" dt="2025-05-14T13:25:04.631" v="92"/>
        <pc:sldMkLst>
          <pc:docMk/>
          <pc:sldMk cId="745283288" sldId="294"/>
        </pc:sldMkLst>
      </pc:sldChg>
      <pc:sldChg chg="modSp">
        <pc:chgData name="Inez Vanhoutte" userId="S::ivanhoutte@ad.ua.ac.be::054c009c-9880-48ed-a536-66d9fe6ee5bd" providerId="AD" clId="Web-{F0E0418E-3243-A5EE-C20C-28A64C7C710A}" dt="2025-05-14T13:25:29.710" v="96" actId="20577"/>
        <pc:sldMkLst>
          <pc:docMk/>
          <pc:sldMk cId="1074013358" sldId="296"/>
        </pc:sldMkLst>
      </pc:sldChg>
      <pc:sldChg chg="add">
        <pc:chgData name="Inez Vanhoutte" userId="S::ivanhoutte@ad.ua.ac.be::054c009c-9880-48ed-a536-66d9fe6ee5bd" providerId="AD" clId="Web-{F0E0418E-3243-A5EE-C20C-28A64C7C710A}" dt="2025-05-14T12:38:35.721" v="17"/>
        <pc:sldMkLst>
          <pc:docMk/>
          <pc:sldMk cId="1293420828" sldId="537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25" v="8"/>
        <pc:sldMkLst>
          <pc:docMk/>
          <pc:sldMk cId="2161732811" sldId="550"/>
        </pc:sldMkLst>
      </pc:sldChg>
      <pc:sldChg chg="delSp modSp add">
        <pc:chgData name="Inez Vanhoutte" userId="S::ivanhoutte@ad.ua.ac.be::054c009c-9880-48ed-a536-66d9fe6ee5bd" providerId="AD" clId="Web-{F0E0418E-3243-A5EE-C20C-28A64C7C710A}" dt="2025-05-14T12:39:37.395" v="33" actId="1076"/>
        <pc:sldMkLst>
          <pc:docMk/>
          <pc:sldMk cId="3475703587" sldId="557"/>
        </pc:sldMkLst>
      </pc:sldChg>
      <pc:sldChg chg="add">
        <pc:chgData name="Inez Vanhoutte" userId="S::ivanhoutte@ad.ua.ac.be::054c009c-9880-48ed-a536-66d9fe6ee5bd" providerId="AD" clId="Web-{F0E0418E-3243-A5EE-C20C-28A64C7C710A}" dt="2025-05-14T12:38:35.752" v="18"/>
        <pc:sldMkLst>
          <pc:docMk/>
          <pc:sldMk cId="918062679" sldId="739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40" v="10"/>
        <pc:sldMkLst>
          <pc:docMk/>
          <pc:sldMk cId="40815986" sldId="753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40" v="11"/>
        <pc:sldMkLst>
          <pc:docMk/>
          <pc:sldMk cId="2339816523" sldId="754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25" v="6"/>
        <pc:sldMkLst>
          <pc:docMk/>
          <pc:sldMk cId="3366518046" sldId="755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25" v="7"/>
        <pc:sldMkLst>
          <pc:docMk/>
          <pc:sldMk cId="0" sldId="770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40" v="9"/>
        <pc:sldMkLst>
          <pc:docMk/>
          <pc:sldMk cId="0" sldId="771"/>
        </pc:sldMkLst>
      </pc:sldChg>
      <pc:sldChg chg="del">
        <pc:chgData name="Inez Vanhoutte" userId="S::ivanhoutte@ad.ua.ac.be::054c009c-9880-48ed-a536-66d9fe6ee5bd" providerId="AD" clId="Web-{F0E0418E-3243-A5EE-C20C-28A64C7C710A}" dt="2025-05-14T12:35:56.918" v="3"/>
        <pc:sldMkLst>
          <pc:docMk/>
          <pc:sldMk cId="2795575977" sldId="772"/>
        </pc:sldMkLst>
      </pc:sldChg>
      <pc:sldChg chg="del">
        <pc:chgData name="Inez Vanhoutte" userId="S::ivanhoutte@ad.ua.ac.be::054c009c-9880-48ed-a536-66d9fe6ee5bd" providerId="AD" clId="Web-{F0E0418E-3243-A5EE-C20C-28A64C7C710A}" dt="2025-05-14T12:35:56.918" v="1"/>
        <pc:sldMkLst>
          <pc:docMk/>
          <pc:sldMk cId="596468372" sldId="774"/>
        </pc:sldMkLst>
      </pc:sldChg>
      <pc:sldChg chg="del">
        <pc:chgData name="Inez Vanhoutte" userId="S::ivanhoutte@ad.ua.ac.be::054c009c-9880-48ed-a536-66d9fe6ee5bd" providerId="AD" clId="Web-{F0E0418E-3243-A5EE-C20C-28A64C7C710A}" dt="2025-05-14T12:35:56.918" v="0"/>
        <pc:sldMkLst>
          <pc:docMk/>
          <pc:sldMk cId="193861105" sldId="777"/>
        </pc:sldMkLst>
      </pc:sldChg>
      <pc:sldChg chg="del">
        <pc:chgData name="Inez Vanhoutte" userId="S::ivanhoutte@ad.ua.ac.be::054c009c-9880-48ed-a536-66d9fe6ee5bd" providerId="AD" clId="Web-{F0E0418E-3243-A5EE-C20C-28A64C7C710A}" dt="2025-05-14T12:35:56.918" v="2"/>
        <pc:sldMkLst>
          <pc:docMk/>
          <pc:sldMk cId="4010163770" sldId="778"/>
        </pc:sldMkLst>
      </pc:sldChg>
      <pc:sldChg chg="modSp">
        <pc:chgData name="Inez Vanhoutte" userId="S::ivanhoutte@ad.ua.ac.be::054c009c-9880-48ed-a536-66d9fe6ee5bd" providerId="AD" clId="Web-{F0E0418E-3243-A5EE-C20C-28A64C7C710A}" dt="2025-05-14T13:38:41.646" v="214" actId="20577"/>
        <pc:sldMkLst>
          <pc:docMk/>
          <pc:sldMk cId="1017662173" sldId="786"/>
        </pc:sldMkLst>
      </pc:sldChg>
      <pc:sldChg chg="del">
        <pc:chgData name="Inez Vanhoutte" userId="S::ivanhoutte@ad.ua.ac.be::054c009c-9880-48ed-a536-66d9fe6ee5bd" providerId="AD" clId="Web-{F0E0418E-3243-A5EE-C20C-28A64C7C710A}" dt="2025-05-14T13:39:23.585" v="215"/>
        <pc:sldMkLst>
          <pc:docMk/>
          <pc:sldMk cId="2234209011" sldId="788"/>
        </pc:sldMkLst>
      </pc:sldChg>
      <pc:sldChg chg="modSp">
        <pc:chgData name="Inez Vanhoutte" userId="S::ivanhoutte@ad.ua.ac.be::054c009c-9880-48ed-a536-66d9fe6ee5bd" providerId="AD" clId="Web-{F0E0418E-3243-A5EE-C20C-28A64C7C710A}" dt="2025-05-14T13:52:53.709" v="225" actId="20577"/>
        <pc:sldMkLst>
          <pc:docMk/>
          <pc:sldMk cId="1428151113" sldId="790"/>
        </pc:sldMkLst>
      </pc:sldChg>
      <pc:sldChg chg="addSp delSp modSp new">
        <pc:chgData name="Inez Vanhoutte" userId="S::ivanhoutte@ad.ua.ac.be::054c009c-9880-48ed-a536-66d9fe6ee5bd" providerId="AD" clId="Web-{F0E0418E-3243-A5EE-C20C-28A64C7C710A}" dt="2025-05-14T13:37:08.439" v="187" actId="1076"/>
        <pc:sldMkLst>
          <pc:docMk/>
          <pc:sldMk cId="1544266798" sldId="792"/>
        </pc:sldMkLst>
      </pc:sldChg>
      <pc:sldChg chg="del">
        <pc:chgData name="Inez Vanhoutte" userId="S::ivanhoutte@ad.ua.ac.be::054c009c-9880-48ed-a536-66d9fe6ee5bd" providerId="AD" clId="Web-{F0E0418E-3243-A5EE-C20C-28A64C7C710A}" dt="2025-05-14T12:35:57.340" v="12"/>
        <pc:sldMkLst>
          <pc:docMk/>
          <pc:sldMk cId="2834446488" sldId="792"/>
        </pc:sldMkLst>
      </pc:sldChg>
    </pc:docChg>
  </pc:docChgLst>
  <pc:docChgLst>
    <pc:chgData name="Inez Vanhoutte" userId="S::ivanhoutte@ad.ua.ac.be::054c009c-9880-48ed-a536-66d9fe6ee5bd" providerId="AD" clId="Web-{48FE0737-051B-CCD7-5048-E53C6552CADA}"/>
    <pc:docChg chg="modSld">
      <pc:chgData name="Inez Vanhoutte" userId="S::ivanhoutte@ad.ua.ac.be::054c009c-9880-48ed-a536-66d9fe6ee5bd" providerId="AD" clId="Web-{48FE0737-051B-CCD7-5048-E53C6552CADA}" dt="2025-06-02T12:20:15.178" v="2" actId="20577"/>
      <pc:docMkLst>
        <pc:docMk/>
      </pc:docMkLst>
      <pc:sldChg chg="modSp">
        <pc:chgData name="Inez Vanhoutte" userId="S::ivanhoutte@ad.ua.ac.be::054c009c-9880-48ed-a536-66d9fe6ee5bd" providerId="AD" clId="Web-{48FE0737-051B-CCD7-5048-E53C6552CADA}" dt="2025-06-02T12:20:15.178" v="2" actId="20577"/>
        <pc:sldMkLst>
          <pc:docMk/>
          <pc:sldMk cId="1428151113" sldId="790"/>
        </pc:sldMkLst>
      </pc:sldChg>
    </pc:docChg>
  </pc:docChgLst>
  <pc:docChgLst>
    <pc:chgData name="Inez Vanhoutte" userId="S::ivanhoutte@ad.ua.ac.be::054c009c-9880-48ed-a536-66d9fe6ee5bd" providerId="AD" clId="Web-{0E15B62F-9BB3-98FF-BC41-637CCD67BD7B}"/>
    <pc:docChg chg="addSld delSld modSld sldOrd">
      <pc:chgData name="Inez Vanhoutte" userId="S::ivanhoutte@ad.ua.ac.be::054c009c-9880-48ed-a536-66d9fe6ee5bd" providerId="AD" clId="Web-{0E15B62F-9BB3-98FF-BC41-637CCD67BD7B}" dt="2025-02-13T15:15:45.254" v="48" actId="20577"/>
      <pc:docMkLst>
        <pc:docMk/>
      </pc:docMkLst>
      <pc:sldChg chg="del">
        <pc:chgData name="Inez Vanhoutte" userId="S::ivanhoutte@ad.ua.ac.be::054c009c-9880-48ed-a536-66d9fe6ee5bd" providerId="AD" clId="Web-{0E15B62F-9BB3-98FF-BC41-637CCD67BD7B}" dt="2025-02-13T14:05:14.268" v="1"/>
        <pc:sldMkLst>
          <pc:docMk/>
          <pc:sldMk cId="173955562" sldId="263"/>
        </pc:sldMkLst>
      </pc:sldChg>
      <pc:sldChg chg="modSp add">
        <pc:chgData name="Inez Vanhoutte" userId="S::ivanhoutte@ad.ua.ac.be::054c009c-9880-48ed-a536-66d9fe6ee5bd" providerId="AD" clId="Web-{0E15B62F-9BB3-98FF-BC41-637CCD67BD7B}" dt="2025-02-13T14:05:32.034" v="2" actId="20577"/>
        <pc:sldMkLst>
          <pc:docMk/>
          <pc:sldMk cId="2161732811" sldId="550"/>
        </pc:sldMkLst>
      </pc:sldChg>
      <pc:sldChg chg="modSp">
        <pc:chgData name="Inez Vanhoutte" userId="S::ivanhoutte@ad.ua.ac.be::054c009c-9880-48ed-a536-66d9fe6ee5bd" providerId="AD" clId="Web-{0E15B62F-9BB3-98FF-BC41-637CCD67BD7B}" dt="2025-02-13T14:05:36.159" v="3" actId="20577"/>
        <pc:sldMkLst>
          <pc:docMk/>
          <pc:sldMk cId="0" sldId="771"/>
        </pc:sldMkLst>
      </pc:sldChg>
      <pc:sldChg chg="modSp">
        <pc:chgData name="Inez Vanhoutte" userId="S::ivanhoutte@ad.ua.ac.be::054c009c-9880-48ed-a536-66d9fe6ee5bd" providerId="AD" clId="Web-{0E15B62F-9BB3-98FF-BC41-637CCD67BD7B}" dt="2025-02-13T15:12:38.426" v="34" actId="20577"/>
        <pc:sldMkLst>
          <pc:docMk/>
          <pc:sldMk cId="596468372" sldId="774"/>
        </pc:sldMkLst>
      </pc:sldChg>
      <pc:sldChg chg="modSp ord">
        <pc:chgData name="Inez Vanhoutte" userId="S::ivanhoutte@ad.ua.ac.be::054c009c-9880-48ed-a536-66d9fe6ee5bd" providerId="AD" clId="Web-{0E15B62F-9BB3-98FF-BC41-637CCD67BD7B}" dt="2025-02-13T15:15:45.254" v="48" actId="20577"/>
        <pc:sldMkLst>
          <pc:docMk/>
          <pc:sldMk cId="193861105" sldId="7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F0C-24E6-45B4-A81F-E452FDABE0B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8954-50CC-424F-B0CA-A7BD4FB93C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hard op co2 door </a:t>
            </a:r>
            <a:r>
              <a:rPr lang="en-US" dirty="0" err="1"/>
              <a:t>hoeveelheid</a:t>
            </a:r>
            <a:r>
              <a:rPr lang="en-US" dirty="0"/>
              <a:t> maar </a:t>
            </a:r>
            <a:r>
              <a:rPr lang="en-US" dirty="0" err="1"/>
              <a:t>methaan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lachgas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sterker</a:t>
            </a:r>
            <a:r>
              <a:rPr lang="en-US" dirty="0"/>
              <a:t>!</a:t>
            </a:r>
          </a:p>
          <a:p>
            <a:r>
              <a:rPr lang="en-US" dirty="0" err="1"/>
              <a:t>Sterkte</a:t>
            </a:r>
            <a:r>
              <a:rPr lang="en-US" dirty="0"/>
              <a:t> van </a:t>
            </a:r>
            <a:r>
              <a:rPr lang="en-US" dirty="0" err="1"/>
              <a:t>broeikasgas</a:t>
            </a:r>
            <a:r>
              <a:rPr lang="en-US" dirty="0"/>
              <a:t> </a:t>
            </a:r>
            <a:r>
              <a:rPr lang="en-US" dirty="0" err="1"/>
              <a:t>vertalen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nl-BE" sz="1100" dirty="0"/>
              <a:t>CO</a:t>
            </a:r>
            <a:r>
              <a:rPr lang="nl-BE" sz="1100" baseline="-25000" dirty="0"/>
              <a:t>2</a:t>
            </a:r>
            <a:r>
              <a:rPr lang="nl-BE" sz="1100" dirty="0"/>
              <a:t> </a:t>
            </a:r>
            <a:r>
              <a:rPr lang="en-US" dirty="0"/>
              <a:t>=</a:t>
            </a:r>
            <a:r>
              <a:rPr lang="nl-BE" sz="1100" dirty="0"/>
              <a:t>CO</a:t>
            </a:r>
            <a:r>
              <a:rPr lang="nl-BE" sz="1100" baseline="-25000" dirty="0"/>
              <a:t>2</a:t>
            </a:r>
            <a:r>
              <a:rPr lang="nl-BE" sz="1100" dirty="0"/>
              <a:t> </a:t>
            </a:r>
            <a:r>
              <a:rPr lang="en-US" dirty="0"/>
              <a:t> equivalent: N</a:t>
            </a:r>
            <a:r>
              <a:rPr lang="nl-BE" sz="1100" baseline="-25000" dirty="0"/>
              <a:t>2</a:t>
            </a:r>
            <a:r>
              <a:rPr lang="en-US" dirty="0"/>
              <a:t>O </a:t>
            </a:r>
            <a:r>
              <a:rPr lang="en-US" dirty="0" err="1"/>
              <a:t>lachgas</a:t>
            </a:r>
            <a:r>
              <a:rPr lang="en-US" dirty="0"/>
              <a:t> x 265 </a:t>
            </a:r>
            <a:r>
              <a:rPr lang="en-US" dirty="0" err="1"/>
              <a:t>en</a:t>
            </a:r>
            <a:r>
              <a:rPr lang="en-US" dirty="0"/>
              <a:t> CH</a:t>
            </a:r>
            <a:r>
              <a:rPr lang="nl-BE" sz="1100" baseline="-25000" dirty="0"/>
              <a:t>4</a:t>
            </a:r>
            <a:r>
              <a:rPr lang="en-US" dirty="0"/>
              <a:t> </a:t>
            </a:r>
            <a:r>
              <a:rPr lang="en-US" dirty="0" err="1"/>
              <a:t>methaan</a:t>
            </a:r>
            <a:r>
              <a:rPr lang="en-US" dirty="0"/>
              <a:t> x28</a:t>
            </a:r>
          </a:p>
        </p:txBody>
      </p:sp>
    </p:spTree>
    <p:extLst>
      <p:ext uri="{BB962C8B-B14F-4D97-AF65-F5344CB8AC3E}">
        <p14:creationId xmlns:p14="http://schemas.microsoft.com/office/powerpoint/2010/main" val="30004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333333"/>
                </a:solidFill>
                <a:effectLst/>
                <a:latin typeface="Inter"/>
              </a:rPr>
              <a:t>TWh</a:t>
            </a:r>
            <a:r>
              <a:rPr lang="en-US" b="0" i="0" dirty="0">
                <a:solidFill>
                  <a:srgbClr val="333333"/>
                </a:solidFill>
                <a:effectLst/>
                <a:latin typeface="Inter"/>
              </a:rPr>
              <a:t> is a unit of energy that represents one trillion (NL: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"/>
              </a:rPr>
              <a:t>biljoen</a:t>
            </a:r>
            <a:r>
              <a:rPr lang="en-US" b="0" i="0" dirty="0">
                <a:solidFill>
                  <a:srgbClr val="333333"/>
                </a:solidFill>
                <a:effectLst/>
                <a:latin typeface="Inter"/>
              </a:rPr>
              <a:t>) watts of power used for one hour.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Inter"/>
              </a:rPr>
              <a:t>Fossil fuels still enough for more than 300 years!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1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8954-50CC-424F-B0CA-A7BD4FB93C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0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5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8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callgame.com/instruction-video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qXhoVmF74&amp;list=PL1AbGD2GlVyT-ucBEq75wIqf5aEaCK52H&amp;index=33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1hNsp4LvHWU&amp;list=PL1AbGD2GlVyT-ucBEq75wIqf5aEaCK52H&amp;index=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8svA7NWSrU&amp;list=PL1AbGD2GlVyT-ucBEq75wIqf5aEaCK52H&amp;index=24" TargetMode="External"/><Relationship Id="rId5" Type="http://schemas.openxmlformats.org/officeDocument/2006/relationships/hyperlink" Target="https://www.youtube.com/watch?v=rSSeoA0BGJU&amp;list=PL1AbGD2GlVyT-ucBEq75wIqf5aEaCK52H&amp;index=7" TargetMode="External"/><Relationship Id="rId4" Type="http://schemas.openxmlformats.org/officeDocument/2006/relationships/hyperlink" Target="https://www.youtube.com/watch?v=HhreB4vudZ0&amp;list=PL1AbGD2GlVyT-ucBEq75wIqf5aEaCK52H&amp;index=65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3" y="1992956"/>
            <a:ext cx="4114800" cy="3081528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3B77B96-D6B7-C51B-91E2-6249B2B97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723900"/>
            <a:ext cx="7715250" cy="5410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5E5143-9E96-82B2-B23C-876787D0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6C3AD-C22F-9560-ECED-6855F054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65EFB91-289F-6ABD-4738-F720E5A35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A43F2-0D54-67D5-4A98-D0005CD8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32" y="0"/>
            <a:ext cx="9724536" cy="6858000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BF8C5D9-F80D-6B25-FBA8-88922E3D2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914400"/>
            <a:ext cx="7105650" cy="50292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8FE84E2-5A71-7404-54C2-E37C1A84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930B85-429A-7807-E291-645C15FAA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A9858646-164C-C9F9-87B5-66168D40B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1" y="273504"/>
            <a:ext cx="5305425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46" y="1547133"/>
            <a:ext cx="11685313" cy="50645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C5A287-B4D9-3C80-92F6-5D3B8F4CBCF8}"/>
              </a:ext>
            </a:extLst>
          </p:cNvPr>
          <p:cNvSpPr/>
          <p:nvPr/>
        </p:nvSpPr>
        <p:spPr>
          <a:xfrm>
            <a:off x="6958263" y="2115552"/>
            <a:ext cx="5023184" cy="449178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9F3690BC-0525-81FD-BC59-D647D3D19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90" y="542833"/>
            <a:ext cx="4144256" cy="5871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57" y="2678227"/>
            <a:ext cx="5545727" cy="136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820" y="1164907"/>
            <a:ext cx="3429000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770" y="4650377"/>
            <a:ext cx="4223099" cy="1184638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14966526-A59B-2F25-77D7-9132D274E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B2B10-2BA7-3D02-EA74-4E06B6D1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Tijd voor een spelletje!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FAADD0-3F4F-43A2-7656-AFBDEB4C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82469"/>
            <a:ext cx="4777381" cy="35233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2125E2-1F63-B07A-A5BD-0895BD0B8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hlinkClick r:id="rId3"/>
              </a:rPr>
              <a:t>https://climatecallgame.com/instruction-video/</a:t>
            </a:r>
            <a:endParaRPr lang="en-US"/>
          </a:p>
          <a:p>
            <a:endParaRPr lang="en-US"/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ABC012F-21FA-B213-9A6F-2C816D760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23197BD-7055-38B2-373A-56C501F04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7" y="2089846"/>
            <a:ext cx="5575663" cy="291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01" y="1520734"/>
            <a:ext cx="523875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C5FDB-9ABA-45F4-2722-7724BD86FAFA}"/>
              </a:ext>
            </a:extLst>
          </p:cNvPr>
          <p:cNvSpPr txBox="1"/>
          <p:nvPr/>
        </p:nvSpPr>
        <p:spPr>
          <a:xfrm>
            <a:off x="5260147" y="98015"/>
            <a:ext cx="61096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Quiz: wat </a:t>
            </a:r>
            <a:r>
              <a:rPr lang="en-US" err="1"/>
              <a:t>heeft</a:t>
            </a:r>
            <a:r>
              <a:rPr lang="en-US"/>
              <a:t> de </a:t>
            </a:r>
            <a:r>
              <a:rPr lang="en-US" err="1"/>
              <a:t>minste</a:t>
            </a:r>
            <a:r>
              <a:rPr lang="en-US"/>
              <a:t> CO2-eq </a:t>
            </a:r>
            <a:r>
              <a:rPr lang="en-US" err="1"/>
              <a:t>uitstoot</a:t>
            </a:r>
            <a:r>
              <a:rPr lang="en-US"/>
              <a:t>?</a:t>
            </a:r>
          </a:p>
          <a:p>
            <a:pPr marL="285750" indent="-285750">
              <a:buFont typeface="Calibri"/>
              <a:buChar char="-"/>
            </a:pPr>
            <a:r>
              <a:rPr lang="en-US"/>
              <a:t>Links = e-reader</a:t>
            </a:r>
          </a:p>
          <a:p>
            <a:pPr marL="285750" indent="-285750">
              <a:buFont typeface="Calibri"/>
              <a:buChar char="-"/>
            </a:pPr>
            <a:r>
              <a:rPr lang="en-US" err="1"/>
              <a:t>Rechts</a:t>
            </a:r>
            <a:r>
              <a:rPr lang="en-US"/>
              <a:t>=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stapel</a:t>
            </a:r>
            <a:r>
              <a:rPr lang="en-US"/>
              <a:t> </a:t>
            </a:r>
            <a:r>
              <a:rPr lang="en-US" err="1"/>
              <a:t>boeken</a:t>
            </a:r>
          </a:p>
        </p:txBody>
      </p:sp>
      <p:pic>
        <p:nvPicPr>
          <p:cNvPr id="8" name="Afbeelding 7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E783B78-136F-23D5-7397-B27A0440D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2BC3DE4-FE2F-0035-05E6-01ADBD09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7" y="2089846"/>
            <a:ext cx="5575663" cy="291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01" y="1520734"/>
            <a:ext cx="523875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58" y="5173708"/>
            <a:ext cx="437197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671" y="5601924"/>
            <a:ext cx="2800350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546" y="104730"/>
            <a:ext cx="2266950" cy="83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FAF866-2C03-D16B-BEB0-5DDADF5D8FA3}"/>
              </a:ext>
            </a:extLst>
          </p:cNvPr>
          <p:cNvSpPr txBox="1"/>
          <p:nvPr/>
        </p:nvSpPr>
        <p:spPr>
          <a:xfrm>
            <a:off x="10050837" y="5597582"/>
            <a:ext cx="26146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x5 </a:t>
            </a:r>
            <a:r>
              <a:rPr lang="en-US" sz="1400" dirty="0" err="1"/>
              <a:t>boeken</a:t>
            </a:r>
            <a:r>
              <a:rPr lang="en-US" sz="1400" dirty="0"/>
              <a:t> = 37,5 kg CO2</a:t>
            </a:r>
          </a:p>
        </p:txBody>
      </p:sp>
      <p:pic>
        <p:nvPicPr>
          <p:cNvPr id="11" name="Afbeelding 10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4483DFBE-373E-5666-AC39-7B50C6D6F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3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B648CD-11E5-9751-E62C-F1A7847ED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2" y="1774371"/>
            <a:ext cx="4058194" cy="405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12" y="1690688"/>
            <a:ext cx="3810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A3380-F4BC-8B9F-C768-358F88F28798}"/>
              </a:ext>
            </a:extLst>
          </p:cNvPr>
          <p:cNvSpPr txBox="1"/>
          <p:nvPr/>
        </p:nvSpPr>
        <p:spPr>
          <a:xfrm>
            <a:off x="5260147" y="98015"/>
            <a:ext cx="61096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Quiz: wat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minste</a:t>
            </a:r>
            <a:r>
              <a:rPr lang="en-US" dirty="0"/>
              <a:t> CO</a:t>
            </a:r>
            <a:r>
              <a:rPr lang="en-US" dirty="0">
                <a:ea typeface="+mn-lt"/>
                <a:cs typeface="+mn-lt"/>
              </a:rPr>
              <a:t>₂</a:t>
            </a:r>
            <a:r>
              <a:rPr lang="en-US" dirty="0"/>
              <a:t>-eq </a:t>
            </a:r>
            <a:r>
              <a:rPr lang="en-US" dirty="0" err="1"/>
              <a:t>uitstoot</a:t>
            </a:r>
            <a:r>
              <a:rPr lang="en-US" dirty="0"/>
              <a:t>?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Links = e-mail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/>
              <a:t>Rechts</a:t>
            </a:r>
            <a:r>
              <a:rPr lang="en-US" dirty="0"/>
              <a:t>= </a:t>
            </a:r>
            <a:r>
              <a:rPr lang="en-US" dirty="0" err="1"/>
              <a:t>een</a:t>
            </a:r>
            <a:r>
              <a:rPr lang="en-US" dirty="0"/>
              <a:t> brief</a:t>
            </a:r>
          </a:p>
        </p:txBody>
      </p:sp>
      <p:pic>
        <p:nvPicPr>
          <p:cNvPr id="8" name="Afbeelding 7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7AD1FF83-DC2D-F75D-7116-05DDDEC85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8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0DD64CB-982A-59A0-F364-AF484A1A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404257"/>
            <a:ext cx="4058194" cy="405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093" y="819150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200" y="5161461"/>
            <a:ext cx="4810125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47" y="5005796"/>
            <a:ext cx="5000625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275" y="223043"/>
            <a:ext cx="1695450" cy="1609725"/>
          </a:xfrm>
          <a:prstGeom prst="rect">
            <a:avLst/>
          </a:prstGeom>
        </p:spPr>
      </p:pic>
      <p:pic>
        <p:nvPicPr>
          <p:cNvPr id="10" name="Afbeelding 9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3C6EC18-AFC1-D015-9FFF-DEE1765556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6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8" y="2585811"/>
            <a:ext cx="10515600" cy="1325563"/>
          </a:xfrm>
        </p:spPr>
        <p:txBody>
          <a:bodyPr/>
          <a:lstStyle/>
          <a:p>
            <a:pPr algn="ctr"/>
            <a:r>
              <a:rPr lang="nl-BE"/>
              <a:t>Voor velen iets abstracts, een bijna kwaardaardig iets</a:t>
            </a:r>
            <a:endParaRPr lang="en-GB"/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44FE2BB5-4F64-DDFE-2EB0-A5370929B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0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1D09156-9436-7F30-1A95-18BFC6349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63" y="2748506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91" y="2107474"/>
            <a:ext cx="4730937" cy="2654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D66F8-B938-D3A3-62DE-147806CC605E}"/>
              </a:ext>
            </a:extLst>
          </p:cNvPr>
          <p:cNvSpPr txBox="1"/>
          <p:nvPr/>
        </p:nvSpPr>
        <p:spPr>
          <a:xfrm>
            <a:off x="5260147" y="98015"/>
            <a:ext cx="61096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Quiz: wat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minste</a:t>
            </a:r>
            <a:r>
              <a:rPr lang="en-US" dirty="0"/>
              <a:t> CO</a:t>
            </a:r>
            <a:r>
              <a:rPr lang="en-US" dirty="0">
                <a:ea typeface="+mn-lt"/>
                <a:cs typeface="+mn-lt"/>
              </a:rPr>
              <a:t>₂</a:t>
            </a:r>
            <a:r>
              <a:rPr lang="en-US" dirty="0"/>
              <a:t>-eq </a:t>
            </a:r>
            <a:r>
              <a:rPr lang="en-US" dirty="0" err="1"/>
              <a:t>uitstoot</a:t>
            </a:r>
            <a:r>
              <a:rPr lang="en-US" dirty="0"/>
              <a:t>?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Links = online meeting via Zoom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/>
              <a:t>Rechts</a:t>
            </a:r>
            <a:r>
              <a:rPr lang="en-US" dirty="0"/>
              <a:t>=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fysieke</a:t>
            </a:r>
            <a:r>
              <a:rPr lang="en-US" dirty="0"/>
              <a:t> </a:t>
            </a:r>
            <a:r>
              <a:rPr lang="en-US" dirty="0" err="1"/>
              <a:t>vergadering</a:t>
            </a:r>
            <a:endParaRPr lang="en-US" dirty="0"/>
          </a:p>
        </p:txBody>
      </p:sp>
      <p:pic>
        <p:nvPicPr>
          <p:cNvPr id="8" name="Afbeelding 7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38FF2371-7F54-82CB-5A03-225D80F55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F676FD7-D15A-E034-DDE9-299D11065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63" y="2748506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91" y="2107474"/>
            <a:ext cx="4730937" cy="2654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1749" y="5277394"/>
            <a:ext cx="228504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dirty="0"/>
              <a:t>150 – 200 g CO</a:t>
            </a:r>
            <a:r>
              <a:rPr lang="nl-BE" dirty="0">
                <a:ea typeface="+mn-lt"/>
                <a:cs typeface="+mn-lt"/>
              </a:rPr>
              <a:t>₂</a:t>
            </a:r>
            <a:r>
              <a:rPr lang="nl-BE" dirty="0"/>
              <a:t> / uur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44492" y="5152455"/>
            <a:ext cx="4840299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dirty="0"/>
              <a:t>Auto: 100-200 g CO</a:t>
            </a:r>
            <a:r>
              <a:rPr lang="nl-BE" dirty="0">
                <a:ea typeface="+mn-lt"/>
                <a:cs typeface="+mn-lt"/>
              </a:rPr>
              <a:t>₂</a:t>
            </a:r>
            <a:r>
              <a:rPr lang="nl-BE" dirty="0"/>
              <a:t> per passagierskilometer</a:t>
            </a:r>
          </a:p>
          <a:p>
            <a:r>
              <a:rPr lang="nl-BE" dirty="0"/>
              <a:t>Bus: 28 g CO</a:t>
            </a:r>
            <a:r>
              <a:rPr lang="nl-BE" dirty="0">
                <a:ea typeface="+mn-lt"/>
                <a:cs typeface="+mn-lt"/>
              </a:rPr>
              <a:t>₂</a:t>
            </a:r>
            <a:r>
              <a:rPr lang="nl-BE" dirty="0"/>
              <a:t> per passagierskilometer</a:t>
            </a:r>
            <a:endParaRPr lang="en-GB"/>
          </a:p>
          <a:p>
            <a:r>
              <a:rPr lang="nl-BE" dirty="0"/>
              <a:t>Trein: 6 g CO</a:t>
            </a:r>
            <a:r>
              <a:rPr lang="nl-BE" dirty="0">
                <a:ea typeface="+mn-lt"/>
                <a:cs typeface="+mn-lt"/>
              </a:rPr>
              <a:t>₂ </a:t>
            </a:r>
            <a:r>
              <a:rPr lang="nl-BE" dirty="0"/>
              <a:t>per passagierskilometer</a:t>
            </a:r>
          </a:p>
          <a:p>
            <a:r>
              <a:rPr lang="nl-BE" dirty="0"/>
              <a:t>Fiets / te voet: 0 g CO</a:t>
            </a:r>
            <a:r>
              <a:rPr lang="nl-BE" dirty="0">
                <a:ea typeface="+mn-lt"/>
                <a:cs typeface="+mn-lt"/>
              </a:rPr>
              <a:t>₂</a:t>
            </a:r>
            <a:r>
              <a:rPr lang="nl-BE" dirty="0"/>
              <a:t> per passagierskilometer</a:t>
            </a:r>
            <a:endParaRPr lang="en-GB"/>
          </a:p>
        </p:txBody>
      </p:sp>
      <p:pic>
        <p:nvPicPr>
          <p:cNvPr id="9" name="Afbeelding 8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6D7DFC7C-961A-C55E-37BA-7C2CEBC64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C000116-C421-DB39-581C-520B60D36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77421"/>
            <a:ext cx="4114800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74" y="2644058"/>
            <a:ext cx="2895600" cy="158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F8C69-7DE5-FF04-5E71-7047746E4036}"/>
              </a:ext>
            </a:extLst>
          </p:cNvPr>
          <p:cNvSpPr txBox="1"/>
          <p:nvPr/>
        </p:nvSpPr>
        <p:spPr>
          <a:xfrm>
            <a:off x="5260147" y="98015"/>
            <a:ext cx="61096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Quiz: wat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minste</a:t>
            </a:r>
            <a:r>
              <a:rPr lang="en-US" dirty="0"/>
              <a:t> CO</a:t>
            </a:r>
            <a:r>
              <a:rPr lang="en-US" dirty="0">
                <a:ea typeface="+mn-lt"/>
                <a:cs typeface="+mn-lt"/>
              </a:rPr>
              <a:t>₂ </a:t>
            </a:r>
            <a:r>
              <a:rPr lang="en-US" dirty="0"/>
              <a:t>-eq </a:t>
            </a:r>
            <a:r>
              <a:rPr lang="en-US" dirty="0" err="1"/>
              <a:t>uitstoot</a:t>
            </a:r>
            <a:r>
              <a:rPr lang="en-US" dirty="0"/>
              <a:t>?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Links = 1uur </a:t>
            </a:r>
            <a:r>
              <a:rPr lang="en-US" dirty="0" err="1"/>
              <a:t>streamen</a:t>
            </a:r>
            <a:r>
              <a:rPr lang="en-US" dirty="0"/>
              <a:t> via Netflix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/>
              <a:t>Rechts</a:t>
            </a:r>
            <a:r>
              <a:rPr lang="en-US" dirty="0"/>
              <a:t>= </a:t>
            </a:r>
            <a:r>
              <a:rPr lang="en-US" dirty="0" err="1"/>
              <a:t>een</a:t>
            </a:r>
            <a:r>
              <a:rPr lang="en-US" dirty="0"/>
              <a:t> DVD </a:t>
            </a:r>
            <a:r>
              <a:rPr lang="en-US" dirty="0" err="1"/>
              <a:t>kopen</a:t>
            </a:r>
            <a:endParaRPr lang="en-US" dirty="0"/>
          </a:p>
        </p:txBody>
      </p:sp>
      <p:pic>
        <p:nvPicPr>
          <p:cNvPr id="8" name="Afbeelding 7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A587281-7A21-EBE7-E7ED-AB08153DF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2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/>
              <a:t>The digital age</a:t>
            </a:r>
            <a:endParaRPr lang="en-GB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0FFD90F-3508-8BF5-6AF3-EF7DEF4E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77421"/>
            <a:ext cx="4114800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74" y="2644058"/>
            <a:ext cx="2895600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1749" y="5277394"/>
            <a:ext cx="379943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dirty="0"/>
              <a:t>36 g CO</a:t>
            </a:r>
            <a:r>
              <a:rPr lang="nl-BE" dirty="0">
                <a:ea typeface="+mn-lt"/>
                <a:cs typeface="+mn-lt"/>
              </a:rPr>
              <a:t>₂</a:t>
            </a:r>
            <a:r>
              <a:rPr lang="nl-BE" dirty="0"/>
              <a:t> / uur (IEA)</a:t>
            </a:r>
          </a:p>
          <a:p>
            <a:r>
              <a:rPr lang="nl-BE" dirty="0"/>
              <a:t>20-400 g CO</a:t>
            </a:r>
            <a:r>
              <a:rPr lang="nl-BE" dirty="0">
                <a:ea typeface="+mn-lt"/>
                <a:cs typeface="+mn-lt"/>
              </a:rPr>
              <a:t>₂ </a:t>
            </a:r>
            <a:r>
              <a:rPr lang="nl-BE" dirty="0"/>
              <a:t> / uur (andere bronnen)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71509" y="5277393"/>
            <a:ext cx="365119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dirty="0"/>
              <a:t>20 g CO</a:t>
            </a:r>
            <a:r>
              <a:rPr lang="nl-BE" dirty="0">
                <a:ea typeface="+mn-lt"/>
                <a:cs typeface="+mn-lt"/>
              </a:rPr>
              <a:t>₂ </a:t>
            </a:r>
            <a:r>
              <a:rPr lang="nl-BE" dirty="0"/>
              <a:t> / uur (te voet, videotheek)</a:t>
            </a:r>
          </a:p>
          <a:p>
            <a:r>
              <a:rPr lang="nl-BE" dirty="0"/>
              <a:t>200-400 g CO</a:t>
            </a:r>
            <a:r>
              <a:rPr lang="nl-BE" dirty="0">
                <a:ea typeface="+mn-lt"/>
                <a:cs typeface="+mn-lt"/>
              </a:rPr>
              <a:t>₂ </a:t>
            </a:r>
            <a:r>
              <a:rPr lang="nl-BE" dirty="0"/>
              <a:t> / koop DVD</a:t>
            </a:r>
            <a:endParaRPr lang="en-GB" dirty="0"/>
          </a:p>
        </p:txBody>
      </p:sp>
      <p:pic>
        <p:nvPicPr>
          <p:cNvPr id="9" name="Afbeelding 8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723B303-B0C7-081B-9074-60BE8CF33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64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De student</a:t>
            </a:r>
            <a:endParaRPr lang="en-GB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7741D88-E60B-8F74-263E-B407E2609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832" y="2767556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34" y="2472281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066" y="390705"/>
            <a:ext cx="1447800" cy="49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A7830-E617-1E9F-E51F-807631DE7E87}"/>
              </a:ext>
            </a:extLst>
          </p:cNvPr>
          <p:cNvSpPr txBox="1"/>
          <p:nvPr/>
        </p:nvSpPr>
        <p:spPr>
          <a:xfrm>
            <a:off x="5554061" y="174215"/>
            <a:ext cx="61096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Quiz: wat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minste</a:t>
            </a:r>
            <a:r>
              <a:rPr lang="en-US" dirty="0"/>
              <a:t> CO</a:t>
            </a:r>
            <a:r>
              <a:rPr lang="en-US" dirty="0">
                <a:ea typeface="+mn-lt"/>
                <a:cs typeface="+mn-lt"/>
              </a:rPr>
              <a:t>₂</a:t>
            </a:r>
            <a:r>
              <a:rPr lang="en-US" dirty="0"/>
              <a:t>-eq </a:t>
            </a:r>
            <a:r>
              <a:rPr lang="en-US" dirty="0" err="1"/>
              <a:t>uitstoot</a:t>
            </a:r>
            <a:r>
              <a:rPr lang="en-US" dirty="0"/>
              <a:t>?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Links = cola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/>
              <a:t>Rechts</a:t>
            </a:r>
            <a:r>
              <a:rPr lang="en-US" dirty="0"/>
              <a:t>= </a:t>
            </a:r>
            <a:r>
              <a:rPr lang="en-US" dirty="0" err="1"/>
              <a:t>koffie</a:t>
            </a:r>
            <a:endParaRPr lang="en-US" dirty="0"/>
          </a:p>
        </p:txBody>
      </p:sp>
      <p:pic>
        <p:nvPicPr>
          <p:cNvPr id="9" name="Afbeelding 8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6EA3124-3F91-A812-05AC-7C2836A7F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93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De student</a:t>
            </a:r>
            <a:endParaRPr lang="en-GB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7DE1E339-B9AB-6AC0-4244-C4CF6A5C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832" y="2767556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34" y="247228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58" y="5214393"/>
            <a:ext cx="1514475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044" y="5214393"/>
            <a:ext cx="1352550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066" y="390705"/>
            <a:ext cx="1447800" cy="495300"/>
          </a:xfrm>
          <a:prstGeom prst="rect">
            <a:avLst/>
          </a:prstGeom>
        </p:spPr>
      </p:pic>
      <p:pic>
        <p:nvPicPr>
          <p:cNvPr id="12" name="Afbeelding 1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9CEC8E6-88E5-3233-EEDD-9A1DB5E11A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3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6965-C951-736B-8A1A-7DCF5C3D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Opdracht</a:t>
            </a:r>
            <a:r>
              <a:rPr lang="en-US"/>
              <a:t>: </a:t>
            </a:r>
            <a:r>
              <a:rPr lang="en-US" err="1"/>
              <a:t>duurzaam</a:t>
            </a:r>
            <a:r>
              <a:rPr lang="en-US"/>
              <a:t> </a:t>
            </a:r>
            <a:r>
              <a:rPr lang="en-US" err="1"/>
              <a:t>ontwerpen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F838-C13A-DD13-A728-DCD7FAE1F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 je de CO2-uitstoot </a:t>
            </a:r>
            <a:r>
              <a:rPr lang="en-US" dirty="0" err="1"/>
              <a:t>verminderen</a:t>
            </a:r>
            <a:r>
              <a:rPr lang="en-US" dirty="0"/>
              <a:t> door: </a:t>
            </a:r>
          </a:p>
          <a:p>
            <a:pPr lvl="1"/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bestaand</a:t>
            </a:r>
            <a:r>
              <a:rPr lang="en-US" dirty="0"/>
              <a:t> product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passen</a:t>
            </a:r>
            <a:endParaRPr lang="en-US" dirty="0"/>
          </a:p>
          <a:p>
            <a:pPr lvl="1"/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</a:t>
            </a:r>
            <a:r>
              <a:rPr lang="en-US" dirty="0"/>
              <a:t> product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ontwerpen</a:t>
            </a:r>
            <a:endParaRPr lang="en-US" dirty="0"/>
          </a:p>
          <a:p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thema’s met </a:t>
            </a:r>
            <a:r>
              <a:rPr lang="en-US" dirty="0" err="1"/>
              <a:t>telkens</a:t>
            </a:r>
            <a:r>
              <a:rPr lang="en-US" dirty="0"/>
              <a:t> 3 </a:t>
            </a:r>
            <a:r>
              <a:rPr lang="en-US" dirty="0" err="1"/>
              <a:t>problemen</a:t>
            </a:r>
            <a:endParaRPr lang="en-US" dirty="0"/>
          </a:p>
          <a:p>
            <a:pPr lvl="1"/>
            <a:r>
              <a:rPr lang="en-US" dirty="0"/>
              <a:t>Hobby</a:t>
            </a:r>
          </a:p>
          <a:p>
            <a:pPr lvl="1"/>
            <a:r>
              <a:rPr lang="en-US" dirty="0"/>
              <a:t>Transport</a:t>
            </a:r>
          </a:p>
          <a:p>
            <a:pPr lvl="1"/>
            <a:r>
              <a:rPr lang="en-US" err="1"/>
              <a:t>Elektronica</a:t>
            </a:r>
            <a:endParaRPr lang="en-US"/>
          </a:p>
          <a:p>
            <a:pPr lvl="1"/>
            <a:r>
              <a:rPr lang="en-US" err="1"/>
              <a:t>Voeding</a:t>
            </a:r>
            <a:endParaRPr lang="en-US"/>
          </a:p>
          <a:p>
            <a:pPr marL="457200" lvl="1" indent="0">
              <a:buNone/>
            </a:pPr>
            <a:endParaRPr lang="en-US" dirty="0"/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88A9BFE-5FC0-0B09-CA87-F02E30D87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A10-D0CB-FB85-0EA5-FFB8979B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Opdracht</a:t>
            </a:r>
            <a:r>
              <a:rPr lang="en-US"/>
              <a:t>: </a:t>
            </a:r>
            <a:r>
              <a:rPr lang="en-US" err="1"/>
              <a:t>duurzaam</a:t>
            </a:r>
            <a:r>
              <a:rPr lang="en-US"/>
              <a:t> </a:t>
            </a:r>
            <a:r>
              <a:rPr lang="en-US" err="1"/>
              <a:t>ontwerpen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DE385-8DC8-BB00-F652-76C4BEF1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Kies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onderwerp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probleemstelling</a:t>
            </a:r>
            <a:r>
              <a:rPr lang="en-US" dirty="0"/>
              <a:t>. </a:t>
            </a:r>
          </a:p>
          <a:p>
            <a:r>
              <a:rPr lang="en-US" dirty="0"/>
              <a:t>Je </a:t>
            </a:r>
            <a:r>
              <a:rPr lang="en-US" dirty="0" err="1"/>
              <a:t>krijgt</a:t>
            </a:r>
            <a:r>
              <a:rPr lang="en-US" dirty="0"/>
              <a:t> per </a:t>
            </a:r>
            <a:r>
              <a:rPr lang="en-US" dirty="0" err="1"/>
              <a:t>groep</a:t>
            </a:r>
            <a:r>
              <a:rPr lang="en-US" dirty="0"/>
              <a:t> 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uitleg</a:t>
            </a:r>
            <a:r>
              <a:rPr lang="en-US" dirty="0"/>
              <a:t> over het </a:t>
            </a:r>
            <a:r>
              <a:rPr lang="en-US" dirty="0" err="1"/>
              <a:t>gekozen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.</a:t>
            </a:r>
          </a:p>
          <a:p>
            <a:r>
              <a:rPr lang="en-US" dirty="0"/>
              <a:t>Maak per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 DEEL 1</a:t>
            </a:r>
          </a:p>
          <a:p>
            <a:pPr lvl="1"/>
            <a:r>
              <a:rPr lang="en-US" dirty="0">
                <a:ea typeface="+mn-lt"/>
                <a:cs typeface="+mn-lt"/>
              </a:rPr>
              <a:t>Maak 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 user journey van de </a:t>
            </a:r>
            <a:r>
              <a:rPr lang="en-US" dirty="0" err="1">
                <a:ea typeface="+mn-lt"/>
                <a:cs typeface="+mn-lt"/>
              </a:rPr>
              <a:t>probleemstelling</a:t>
            </a:r>
            <a:r>
              <a:rPr lang="en-US" dirty="0">
                <a:ea typeface="+mn-lt"/>
                <a:cs typeface="+mn-lt"/>
              </a:rPr>
              <a:t>: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Hoe 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 het </a:t>
            </a:r>
            <a:r>
              <a:rPr lang="en-US" dirty="0" err="1">
                <a:ea typeface="+mn-lt"/>
                <a:cs typeface="+mn-lt"/>
              </a:rPr>
              <a:t>gekocht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gebruikt</a:t>
            </a:r>
            <a:r>
              <a:rPr lang="en-US" dirty="0">
                <a:ea typeface="+mn-lt"/>
                <a:cs typeface="+mn-lt"/>
              </a:rPr>
              <a:t>, is er 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verzamelpunt</a:t>
            </a:r>
            <a:r>
              <a:rPr lang="en-US" dirty="0">
                <a:ea typeface="+mn-lt"/>
                <a:cs typeface="+mn-lt"/>
              </a:rPr>
              <a:t>?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het </a:t>
            </a:r>
            <a:r>
              <a:rPr lang="en-US" dirty="0" err="1">
                <a:ea typeface="+mn-lt"/>
                <a:cs typeface="+mn-lt"/>
              </a:rPr>
              <a:t>hergebruikt</a:t>
            </a:r>
            <a:r>
              <a:rPr lang="en-US" dirty="0">
                <a:ea typeface="+mn-lt"/>
                <a:cs typeface="+mn-lt"/>
              </a:rPr>
              <a:t> of </a:t>
            </a:r>
            <a:r>
              <a:rPr lang="en-US" dirty="0" err="1">
                <a:ea typeface="+mn-lt"/>
                <a:cs typeface="+mn-lt"/>
              </a:rPr>
              <a:t>gesorteerd</a:t>
            </a:r>
            <a:r>
              <a:rPr lang="en-US" dirty="0">
                <a:ea typeface="+mn-lt"/>
                <a:cs typeface="+mn-lt"/>
              </a:rPr>
              <a:t>?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Link </a:t>
            </a:r>
            <a:r>
              <a:rPr lang="en-US" dirty="0" err="1">
                <a:ea typeface="+mn-lt"/>
                <a:cs typeface="+mn-lt"/>
              </a:rPr>
              <a:t>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telkens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emotie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ea typeface="+mn-lt"/>
              <a:cs typeface="+mn-lt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8F77856-A92A-0163-1174-FA8A630F0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2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E5D7-9144-438F-F25D-F3FDAE9A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F418CB-6845-C37E-6E1B-0291BD96A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928" y="540325"/>
            <a:ext cx="8610817" cy="6077313"/>
          </a:xfrm>
        </p:spPr>
      </p:pic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9E23A1C-0286-487D-61D3-D83D34184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66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A10-D0CB-FB85-0EA5-FFB8979B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Opdracht</a:t>
            </a:r>
            <a:r>
              <a:rPr lang="en-US"/>
              <a:t>: </a:t>
            </a:r>
            <a:r>
              <a:rPr lang="en-US" err="1"/>
              <a:t>duurzaam</a:t>
            </a:r>
            <a:r>
              <a:rPr lang="en-US"/>
              <a:t> </a:t>
            </a:r>
            <a:r>
              <a:rPr lang="en-US" err="1"/>
              <a:t>ontwerpen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DE385-8DC8-BB00-F652-76C4BEF1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Maak per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 DEEL 2</a:t>
            </a:r>
          </a:p>
          <a:p>
            <a:pPr lvl="1"/>
            <a:r>
              <a:rPr lang="en-US" dirty="0">
                <a:ea typeface="+mn-lt"/>
                <a:cs typeface="+mn-lt"/>
              </a:rPr>
              <a:t>Denk </a:t>
            </a:r>
            <a:r>
              <a:rPr lang="en-US" err="1">
                <a:ea typeface="+mn-lt"/>
                <a:cs typeface="+mn-lt"/>
              </a:rPr>
              <a:t>individueel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over 25 </a:t>
            </a:r>
            <a:r>
              <a:rPr lang="en-US" err="1">
                <a:ea typeface="+mn-lt"/>
                <a:cs typeface="+mn-lt"/>
              </a:rPr>
              <a:t>ideeën</a:t>
            </a:r>
            <a:r>
              <a:rPr lang="en-US" dirty="0">
                <a:ea typeface="+mn-lt"/>
                <a:cs typeface="+mn-lt"/>
              </a:rPr>
              <a:t> om het </a:t>
            </a:r>
            <a:r>
              <a:rPr lang="en-US" err="1">
                <a:ea typeface="+mn-lt"/>
                <a:cs typeface="+mn-lt"/>
              </a:rPr>
              <a:t>onderwerp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verduurzamen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Geef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deze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ideeën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 impact score (1 tot 10)</a:t>
            </a:r>
          </a:p>
          <a:p>
            <a:pPr lvl="1"/>
            <a:r>
              <a:rPr lang="en-US" dirty="0">
                <a:ea typeface="+mn-lt"/>
                <a:cs typeface="+mn-lt"/>
              </a:rPr>
              <a:t>Maak 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ideeën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selectie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err="1">
                <a:ea typeface="+mn-lt"/>
                <a:cs typeface="+mn-lt"/>
              </a:rPr>
              <a:t>inclusief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ideeën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combinatie</a:t>
            </a:r>
            <a:r>
              <a:rPr lang="en-US" dirty="0">
                <a:ea typeface="+mn-lt"/>
                <a:cs typeface="+mn-lt"/>
              </a:rPr>
              <a:t> of </a:t>
            </a:r>
            <a:r>
              <a:rPr lang="en-US" err="1">
                <a:ea typeface="+mn-lt"/>
                <a:cs typeface="+mn-lt"/>
              </a:rPr>
              <a:t>groepering</a:t>
            </a:r>
            <a:r>
              <a:rPr lang="en-US" dirty="0">
                <a:ea typeface="+mn-lt"/>
                <a:cs typeface="+mn-lt"/>
              </a:rPr>
              <a:t>).</a:t>
            </a:r>
          </a:p>
          <a:p>
            <a:pPr lvl="1"/>
            <a:r>
              <a:rPr lang="en-US" dirty="0">
                <a:ea typeface="+mn-lt"/>
                <a:cs typeface="+mn-lt"/>
              </a:rPr>
              <a:t>Maak 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concreet</a:t>
            </a:r>
            <a:r>
              <a:rPr lang="en-US" dirty="0">
                <a:ea typeface="+mn-lt"/>
                <a:cs typeface="+mn-lt"/>
              </a:rPr>
              <a:t> product idee</a:t>
            </a:r>
          </a:p>
          <a:p>
            <a:pPr lvl="1"/>
            <a:r>
              <a:rPr lang="en-US" err="1">
                <a:ea typeface="+mn-lt"/>
                <a:cs typeface="+mn-lt"/>
              </a:rPr>
              <a:t>Beschrijf</a:t>
            </a:r>
            <a:r>
              <a:rPr lang="en-US" dirty="0">
                <a:ea typeface="+mn-lt"/>
                <a:cs typeface="+mn-lt"/>
              </a:rPr>
              <a:t> de </a:t>
            </a:r>
            <a:r>
              <a:rPr lang="en-US" err="1">
                <a:ea typeface="+mn-lt"/>
                <a:cs typeface="+mn-lt"/>
              </a:rPr>
              <a:t>functie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Maak 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artist impression (</a:t>
            </a:r>
            <a:r>
              <a:rPr lang="en-US" err="1">
                <a:ea typeface="+mn-lt"/>
                <a:cs typeface="+mn-lt"/>
              </a:rPr>
              <a:t>tekening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Beschrijf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>
                <a:ea typeface="+mn-lt"/>
                <a:cs typeface="+mn-lt"/>
              </a:rPr>
              <a:t>meerwaarde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Extra: </a:t>
            </a:r>
            <a:r>
              <a:rPr lang="en-US" dirty="0" err="1">
                <a:ea typeface="+mn-lt"/>
                <a:cs typeface="+mn-lt"/>
              </a:rPr>
              <a:t>Gebruiksaanwijzing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nieuw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ontwerp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Extra: </a:t>
            </a:r>
            <a:r>
              <a:rPr lang="en-US" dirty="0" err="1">
                <a:solidFill>
                  <a:srgbClr val="000000"/>
                </a:solidFill>
              </a:rPr>
              <a:t>voorstelling</a:t>
            </a:r>
            <a:endParaRPr lang="en-US">
              <a:solidFill>
                <a:srgbClr val="000000"/>
              </a:solidFill>
            </a:endParaRPr>
          </a:p>
          <a:p>
            <a:pPr lvl="1" indent="-342900">
              <a:buFont typeface="Courier New,monospace" panose="020B0604020202020204" pitchFamily="34" charset="0"/>
              <a:buChar char="o"/>
            </a:pPr>
            <a:endParaRPr lang="en-US" sz="340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31DA1CE-CDEA-2077-0816-21A2015EA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5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72" y="840922"/>
            <a:ext cx="9754078" cy="5917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1DAA1-3485-579C-8431-B34EAA81FD4C}"/>
              </a:ext>
            </a:extLst>
          </p:cNvPr>
          <p:cNvSpPr txBox="1"/>
          <p:nvPr/>
        </p:nvSpPr>
        <p:spPr>
          <a:xfrm>
            <a:off x="1466849" y="235795"/>
            <a:ext cx="641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broeikasgas</a:t>
            </a:r>
            <a:r>
              <a:rPr lang="en-US"/>
              <a:t>, het </a:t>
            </a:r>
            <a:r>
              <a:rPr lang="en-US" err="1"/>
              <a:t>dekentje</a:t>
            </a:r>
            <a:r>
              <a:rPr lang="en-US"/>
              <a:t> van de </a:t>
            </a:r>
            <a:r>
              <a:rPr lang="en-US" err="1"/>
              <a:t>Aarde</a:t>
            </a:r>
            <a:r>
              <a:rPr lang="en-US"/>
              <a:t>!</a:t>
            </a:r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D0E0EFA-DA1F-23D4-71C2-991A49837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1684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BF52F-A2CC-8BDB-444B-94D2D4B2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536D-71AD-5EC6-AE96-E4016C71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Opdracht</a:t>
            </a:r>
            <a:r>
              <a:rPr lang="en-US"/>
              <a:t>: </a:t>
            </a:r>
            <a:r>
              <a:rPr lang="en-US" err="1"/>
              <a:t>duurzaam</a:t>
            </a:r>
            <a:r>
              <a:rPr lang="en-US"/>
              <a:t> </a:t>
            </a:r>
            <a:r>
              <a:rPr lang="en-US" err="1"/>
              <a:t>ontwerpen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5583E-6323-2AA4-A357-13E902BFA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Maak per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 DEEL 2</a:t>
            </a:r>
          </a:p>
          <a:p>
            <a:r>
              <a:rPr lang="en-US" dirty="0" err="1">
                <a:ea typeface="+mn-lt"/>
                <a:cs typeface="+mn-lt"/>
              </a:rPr>
              <a:t>Voorbeelden</a:t>
            </a:r>
            <a:r>
              <a:rPr lang="en-US" dirty="0">
                <a:ea typeface="+mn-lt"/>
                <a:cs typeface="+mn-lt"/>
              </a:rPr>
              <a:t>:</a:t>
            </a:r>
          </a:p>
          <a:p>
            <a:pPr lvl="1"/>
            <a:r>
              <a:rPr lang="nl" sz="2200" dirty="0">
                <a:ea typeface="+mn-lt"/>
                <a:cs typeface="+mn-lt"/>
                <a:hlinkClick r:id="rId2"/>
              </a:rPr>
              <a:t>VanderVorst_Alec_Pitch</a:t>
            </a:r>
            <a:r>
              <a:rPr lang="nl" sz="2200" dirty="0">
                <a:ea typeface="+mn-lt"/>
                <a:cs typeface="+mn-lt"/>
              </a:rPr>
              <a:t> - bewegingssensor voor verwarming</a:t>
            </a:r>
          </a:p>
          <a:p>
            <a:pPr marL="685800" lvl="2"/>
            <a:r>
              <a:rPr lang="nl" sz="2200" dirty="0">
                <a:ea typeface="+mn-lt"/>
                <a:cs typeface="+mn-lt"/>
                <a:hlinkClick r:id="rId3"/>
              </a:rPr>
              <a:t>Mariyanov_Arben_Pitch</a:t>
            </a:r>
            <a:r>
              <a:rPr lang="nl" sz="2200">
                <a:ea typeface="+mn-lt"/>
                <a:cs typeface="+mn-lt"/>
              </a:rPr>
              <a:t> - wegwerp spons -&gt; herbruikbare borstel</a:t>
            </a:r>
            <a:endParaRPr lang="nl" sz="2200" dirty="0">
              <a:ea typeface="+mn-lt"/>
              <a:cs typeface="+mn-lt"/>
            </a:endParaRPr>
          </a:p>
          <a:p>
            <a:pPr lvl="1"/>
            <a:r>
              <a:rPr lang="nl" sz="2200" dirty="0">
                <a:ea typeface="+mn-lt"/>
                <a:cs typeface="+mn-lt"/>
                <a:hlinkClick r:id="rId4"/>
              </a:rPr>
              <a:t>deWit_Pépé_Pitch - YouTube</a:t>
            </a:r>
            <a:r>
              <a:rPr lang="nl" sz="2200" dirty="0">
                <a:ea typeface="+mn-lt"/>
                <a:cs typeface="+mn-lt"/>
              </a:rPr>
              <a:t> - </a:t>
            </a:r>
            <a:r>
              <a:rPr lang="nl" sz="2200" err="1">
                <a:ea typeface="+mn-lt"/>
                <a:cs typeface="+mn-lt"/>
              </a:rPr>
              <a:t>herbuikbare</a:t>
            </a:r>
            <a:r>
              <a:rPr lang="nl" sz="2200">
                <a:ea typeface="+mn-lt"/>
                <a:cs typeface="+mn-lt"/>
              </a:rPr>
              <a:t> koffiebekers</a:t>
            </a:r>
            <a:endParaRPr lang="nl" sz="2200" dirty="0">
              <a:ea typeface="+mn-lt"/>
              <a:cs typeface="+mn-lt"/>
            </a:endParaRPr>
          </a:p>
          <a:p>
            <a:pPr lvl="1"/>
            <a:r>
              <a:rPr lang="nl" sz="2200" dirty="0">
                <a:ea typeface="+mn-lt"/>
                <a:cs typeface="+mn-lt"/>
              </a:rPr>
              <a:t> </a:t>
            </a:r>
            <a:r>
              <a:rPr lang="nl" sz="2200" dirty="0">
                <a:ea typeface="+mn-lt"/>
                <a:cs typeface="+mn-lt"/>
                <a:hlinkClick r:id="rId5"/>
              </a:rPr>
              <a:t>VanWest_Amélie_pitch</a:t>
            </a:r>
            <a:r>
              <a:rPr lang="nl" sz="2200" dirty="0">
                <a:ea typeface="+mn-lt"/>
                <a:cs typeface="+mn-lt"/>
              </a:rPr>
              <a:t> - kerstverlichting -&gt; kerstversiering</a:t>
            </a:r>
          </a:p>
          <a:p>
            <a:pPr lvl="1"/>
            <a:r>
              <a:rPr lang="nl" sz="2200" dirty="0">
                <a:ea typeface="+mn-lt"/>
                <a:cs typeface="+mn-lt"/>
                <a:hlinkClick r:id="rId6"/>
              </a:rPr>
              <a:t>Grützner Alea Pitch</a:t>
            </a:r>
            <a:r>
              <a:rPr lang="nl" sz="2200">
                <a:ea typeface="+mn-lt"/>
                <a:cs typeface="+mn-lt"/>
              </a:rPr>
              <a:t> – met doek en riem kan je alles meenemen</a:t>
            </a:r>
            <a:endParaRPr lang="nl" sz="2200" dirty="0">
              <a:ea typeface="+mn-lt"/>
              <a:cs typeface="+mn-lt"/>
            </a:endParaRPr>
          </a:p>
          <a:p>
            <a:pPr lvl="1"/>
            <a:endParaRPr lang="nl" sz="2200" dirty="0"/>
          </a:p>
          <a:p>
            <a:pPr lvl="1"/>
            <a:endParaRPr lang="nl" sz="3000" dirty="0">
              <a:solidFill>
                <a:srgbClr val="000000"/>
              </a:solidFill>
            </a:endParaRPr>
          </a:p>
          <a:p>
            <a:pPr lvl="1" indent="-342900">
              <a:buFont typeface="Courier New,monospace" panose="020B0604020202020204" pitchFamily="34" charset="0"/>
              <a:buChar char="o"/>
            </a:pPr>
            <a:endParaRPr lang="en-US" sz="340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9699AF3-7DCD-BDDB-7662-7C3557AC3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57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40B-89FF-7BF7-762D-7E7E0E8B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BA9-2DBB-8133-0514-D6A21438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CO2 </a:t>
            </a:r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 Vlaanderen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spitsuren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100en kilometers file.</a:t>
            </a:r>
          </a:p>
          <a:p>
            <a:pPr lvl="1"/>
            <a:r>
              <a:rPr lang="en-US" dirty="0" err="1"/>
              <a:t>Verharde</a:t>
            </a:r>
            <a:r>
              <a:rPr lang="en-US" dirty="0"/>
              <a:t> </a:t>
            </a:r>
            <a:r>
              <a:rPr lang="en-US" dirty="0" err="1"/>
              <a:t>wegen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water </a:t>
            </a:r>
            <a:r>
              <a:rPr lang="en-US" dirty="0" err="1"/>
              <a:t>niet</a:t>
            </a:r>
            <a:r>
              <a:rPr lang="en-US" dirty="0"/>
              <a:t> in de </a:t>
            </a:r>
            <a:r>
              <a:rPr lang="en-US" dirty="0" err="1"/>
              <a:t>grond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dringen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overstroming</a:t>
            </a:r>
            <a:r>
              <a:rPr lang="en-US" dirty="0"/>
              <a:t> </a:t>
            </a:r>
            <a:r>
              <a:rPr lang="en-US" dirty="0" err="1"/>
              <a:t>gebeuren</a:t>
            </a:r>
            <a:r>
              <a:rPr lang="en-US" dirty="0"/>
              <a:t> steeds </a:t>
            </a:r>
            <a:r>
              <a:rPr lang="en-US" dirty="0" err="1"/>
              <a:t>vaker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met het </a:t>
            </a:r>
            <a:r>
              <a:rPr lang="en-US" dirty="0" err="1"/>
              <a:t>vliegtuig</a:t>
            </a:r>
            <a:r>
              <a:rPr lang="en-US" dirty="0"/>
              <a:t> op </a:t>
            </a:r>
            <a:r>
              <a:rPr lang="en-US" dirty="0" err="1"/>
              <a:t>vakantie</a:t>
            </a:r>
            <a:r>
              <a:rPr lang="en-US" dirty="0"/>
              <a:t>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5FBB95C-C59A-688F-CDE3-F90D0C8AA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3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40B-89FF-7BF7-762D-7E7E0E8B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Voeding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BA9-2DBB-8133-0514-D6A21438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CO2 </a:t>
            </a:r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 eten 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vlees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</a:t>
            </a:r>
            <a:r>
              <a:rPr lang="en-US" dirty="0" err="1"/>
              <a:t>gooien</a:t>
            </a:r>
            <a:r>
              <a:rPr lang="en-US" dirty="0"/>
              <a:t> heel </a:t>
            </a:r>
            <a:r>
              <a:rPr lang="en-US" dirty="0" err="1"/>
              <a:t>veel</a:t>
            </a:r>
            <a:r>
              <a:rPr lang="en-US" dirty="0"/>
              <a:t> eten </a:t>
            </a:r>
            <a:r>
              <a:rPr lang="en-US" dirty="0" err="1"/>
              <a:t>weg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eten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 </a:t>
            </a:r>
            <a:r>
              <a:rPr lang="en-US" dirty="0" err="1"/>
              <a:t>lokaal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seizoensgebonden</a:t>
            </a:r>
            <a:r>
              <a:rPr lang="en-US" dirty="0"/>
              <a:t>.</a:t>
            </a:r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73EE8D6-FE11-DD24-3222-7EFD0E369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50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40B-89FF-7BF7-762D-7E7E0E8B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Hobby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BA9-2DBB-8133-0514-D6A21438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CO2 </a:t>
            </a:r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1/3 van al het </a:t>
            </a:r>
            <a:r>
              <a:rPr lang="en-US" dirty="0" err="1"/>
              <a:t>katteneten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opgegeten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beland</a:t>
            </a:r>
            <a:r>
              <a:rPr lang="en-US" dirty="0"/>
              <a:t> in de </a:t>
            </a:r>
            <a:r>
              <a:rPr lang="en-US" dirty="0" err="1"/>
              <a:t>vuilbak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Nagellak</a:t>
            </a:r>
            <a:r>
              <a:rPr lang="en-US" dirty="0"/>
              <a:t> is heel </a:t>
            </a:r>
            <a:r>
              <a:rPr lang="en-US" dirty="0" err="1"/>
              <a:t>vervuilend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gerecycleerd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Skimateriaal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draagt</a:t>
            </a:r>
            <a:r>
              <a:rPr lang="en-US" dirty="0"/>
              <a:t> het </a:t>
            </a:r>
            <a:r>
              <a:rPr lang="en-US" dirty="0" err="1"/>
              <a:t>enkel</a:t>
            </a:r>
            <a:r>
              <a:rPr lang="en-US" dirty="0"/>
              <a:t> in het </a:t>
            </a:r>
            <a:r>
              <a:rPr lang="en-US" dirty="0" err="1"/>
              <a:t>skiseizoen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8EE9493-A43C-8901-70DD-43BCD097D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7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8024-C63A-7142-EDA4-04C8B123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Elektronica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F76C-5DEF-8EF1-E64A-43B844E5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CO2 </a:t>
            </a:r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Batterijen</a:t>
            </a:r>
            <a:r>
              <a:rPr lang="en-US" dirty="0"/>
              <a:t> van GSM’s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stuk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we ze heel de </a:t>
            </a:r>
            <a:r>
              <a:rPr lang="en-US" dirty="0" err="1"/>
              <a:t>nacht</a:t>
            </a:r>
            <a:r>
              <a:rPr lang="en-US" dirty="0"/>
              <a:t> </a:t>
            </a:r>
            <a:r>
              <a:rPr lang="en-US" dirty="0" err="1"/>
              <a:t>opladen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Elektronica</a:t>
            </a:r>
            <a:r>
              <a:rPr lang="en-US" dirty="0"/>
              <a:t> is </a:t>
            </a:r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herstellen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gsm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in </a:t>
            </a:r>
            <a:r>
              <a:rPr lang="en-US" dirty="0" err="1"/>
              <a:t>plaats</a:t>
            </a:r>
            <a:r>
              <a:rPr lang="en-US" dirty="0"/>
              <a:t> van het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recycleren</a:t>
            </a:r>
            <a:r>
              <a:rPr lang="en-US" dirty="0"/>
              <a:t>.</a:t>
            </a:r>
          </a:p>
          <a:p>
            <a:pPr lvl="1"/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96EB0C68-4247-1553-2DC4-AFF226D4D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90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C14B-2125-AB8F-0266-0E784DD7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Shoppen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65CF-890B-4E97-A65E-FC8060F6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CO2 </a:t>
            </a:r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jeansindustrie</a:t>
            </a:r>
            <a:r>
              <a:rPr lang="en-US" dirty="0"/>
              <a:t> is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vervuilend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Tweedehandswinkels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overzichtelijk</a:t>
            </a:r>
            <a:r>
              <a:rPr lang="en-US" dirty="0"/>
              <a:t>/</a:t>
            </a:r>
            <a:r>
              <a:rPr lang="en-US" dirty="0" err="1"/>
              <a:t>aantrekkelijk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Schoenzoolen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sneller</a:t>
            </a:r>
            <a:r>
              <a:rPr lang="en-US" dirty="0"/>
              <a:t> </a:t>
            </a:r>
            <a:r>
              <a:rPr lang="en-US" dirty="0" err="1"/>
              <a:t>versleten</a:t>
            </a:r>
            <a:r>
              <a:rPr lang="en-US" dirty="0"/>
              <a:t> dan de </a:t>
            </a:r>
            <a:r>
              <a:rPr lang="en-US" dirty="0" err="1"/>
              <a:t>bekleding</a:t>
            </a:r>
            <a:r>
              <a:rPr lang="en-US" dirty="0"/>
              <a:t> van de </a:t>
            </a:r>
            <a:r>
              <a:rPr lang="en-US" dirty="0" err="1"/>
              <a:t>schoen</a:t>
            </a:r>
            <a:r>
              <a:rPr lang="en-US" dirty="0"/>
              <a:t>.</a:t>
            </a:r>
          </a:p>
          <a:p>
            <a:pPr lvl="1"/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60C976A0-E645-BFE3-5371-E1717D489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5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CC8BC-A645-7AAC-3B00-3F1A93E8E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43" y="388556"/>
            <a:ext cx="9051418" cy="633963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148245" y="3934048"/>
            <a:ext cx="430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4338" indent="-2954338"/>
            <a:r>
              <a:rPr lang="nl-BE" sz="2400" dirty="0"/>
              <a:t> CO</a:t>
            </a:r>
            <a:r>
              <a:rPr lang="nl-BE" sz="2400" baseline="-25000" dirty="0"/>
              <a:t>2</a:t>
            </a:r>
            <a:r>
              <a:rPr lang="nl-BE" sz="2400" dirty="0"/>
              <a:t> uitstoot ~70-75% </a:t>
            </a:r>
          </a:p>
          <a:p>
            <a:pPr marL="2954338" indent="-2954338"/>
            <a:r>
              <a:rPr lang="nl-BE" sz="2400" dirty="0"/>
              <a:t>van uitstoot broeikasgassen</a:t>
            </a:r>
            <a:endParaRPr lang="nl-BE" sz="1800" dirty="0"/>
          </a:p>
        </p:txBody>
      </p:sp>
      <p:cxnSp>
        <p:nvCxnSpPr>
          <p:cNvPr id="13" name="Rechte verbindingslijn met pijl 3">
            <a:extLst>
              <a:ext uri="{FF2B5EF4-FFF2-40B4-BE49-F238E27FC236}">
                <a16:creationId xmlns:a16="http://schemas.microsoft.com/office/drawing/2014/main" id="{B1354521-B320-9072-FB4D-4A689BC4D091}"/>
              </a:ext>
            </a:extLst>
          </p:cNvPr>
          <p:cNvCxnSpPr>
            <a:cxnSpLocks/>
          </p:cNvCxnSpPr>
          <p:nvPr/>
        </p:nvCxnSpPr>
        <p:spPr>
          <a:xfrm>
            <a:off x="213633" y="2392880"/>
            <a:ext cx="1701209" cy="6166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9FB254-A692-BE52-DABF-56AA15900CF7}"/>
              </a:ext>
            </a:extLst>
          </p:cNvPr>
          <p:cNvSpPr txBox="1"/>
          <p:nvPr/>
        </p:nvSpPr>
        <p:spPr>
          <a:xfrm>
            <a:off x="10274211" y="1718508"/>
            <a:ext cx="16639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x265 </a:t>
            </a:r>
            <a:r>
              <a:rPr lang="nl-BE" sz="1600" dirty="0"/>
              <a:t>CO</a:t>
            </a:r>
            <a:r>
              <a:rPr lang="nl-BE" sz="1600" baseline="-25000" dirty="0"/>
              <a:t>2</a:t>
            </a:r>
            <a:r>
              <a:rPr lang="nl-BE" sz="1600" dirty="0"/>
              <a:t> 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978AB-C2A9-BAED-24E4-79087F79EB9C}"/>
              </a:ext>
            </a:extLst>
          </p:cNvPr>
          <p:cNvSpPr txBox="1"/>
          <p:nvPr/>
        </p:nvSpPr>
        <p:spPr>
          <a:xfrm>
            <a:off x="10272266" y="2125397"/>
            <a:ext cx="136096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x28</a:t>
            </a:r>
            <a:r>
              <a:rPr lang="nl-BE" sz="1600" dirty="0"/>
              <a:t> CO</a:t>
            </a:r>
            <a:r>
              <a:rPr lang="nl-BE" sz="1600" baseline="-25000" dirty="0"/>
              <a:t>2</a:t>
            </a:r>
            <a:r>
              <a:rPr lang="nl-BE" sz="1600" dirty="0"/>
              <a:t> </a:t>
            </a:r>
            <a:endParaRPr lang="en-US" sz="1600" dirty="0"/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97504DB-53EE-A0F8-F0E7-B5935D60E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093F28-3A0D-4B42-912E-C87ED32F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97" y="123978"/>
            <a:ext cx="6979951" cy="6610044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151DCE2-0C90-5E1B-108F-841F5BEA0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384E28-2A7C-9C5F-17C6-395401B3E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99595" y="200025"/>
            <a:ext cx="9081685" cy="6379885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379C90FD-372E-9EDB-C7B0-D7FA4A943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6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76300"/>
            <a:ext cx="7010400" cy="5105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B28C04-015E-4728-2A21-8D00CBB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744F5D-AD5E-28B5-2F6C-E7173B18A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68D7439-071F-6BEE-22B2-2A5387668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881062"/>
            <a:ext cx="7019925" cy="5095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39480-0111-1DDE-086E-71A94929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8A868-F1E3-311F-068D-7F3187744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1150EEA-924E-2768-57CE-77ACB6715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885825"/>
            <a:ext cx="7038975" cy="5086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4BA35E-96E6-43C3-E83D-999C20E4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F1E57-1DDC-2A5D-D236-BFC787CEF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6742A804-7A7B-472A-2FE8-2709705E0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5A0E6EBAB124B8049B5807743EF9C" ma:contentTypeVersion="16" ma:contentTypeDescription="Een nieuw document maken." ma:contentTypeScope="" ma:versionID="ca6f52e5f633d0bb38fd9f78d52c6977">
  <xsd:schema xmlns:xsd="http://www.w3.org/2001/XMLSchema" xmlns:xs="http://www.w3.org/2001/XMLSchema" xmlns:p="http://schemas.microsoft.com/office/2006/metadata/properties" xmlns:ns2="4fc7f08d-9308-4b76-9ca7-87abc9c3336b" xmlns:ns3="5ebd198d-2f88-4830-a210-afd740722ee4" targetNamespace="http://schemas.microsoft.com/office/2006/metadata/properties" ma:root="true" ma:fieldsID="3d798236835d4f982dc12730f21dc3b2" ns2:_="" ns3:_="">
    <xsd:import namespace="4fc7f08d-9308-4b76-9ca7-87abc9c3336b"/>
    <xsd:import namespace="5ebd198d-2f88-4830-a210-afd740722e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7f08d-9308-4b76-9ca7-87abc9c33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f9fc2d29-e47d-4962-b2bb-d877dae466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d198d-2f88-4830-a210-afd740722ee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fe71b70-3de2-4cac-a913-9bad042cc9d5}" ma:internalName="TaxCatchAll" ma:showField="CatchAllData" ma:web="5ebd198d-2f88-4830-a210-afd740722e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c7f08d-9308-4b76-9ca7-87abc9c3336b">
      <Terms xmlns="http://schemas.microsoft.com/office/infopath/2007/PartnerControls"/>
    </lcf76f155ced4ddcb4097134ff3c332f>
    <TaxCatchAll xmlns="5ebd198d-2f88-4830-a210-afd740722ee4" xsi:nil="true"/>
  </documentManagement>
</p:properties>
</file>

<file path=customXml/itemProps1.xml><?xml version="1.0" encoding="utf-8"?>
<ds:datastoreItem xmlns:ds="http://schemas.openxmlformats.org/officeDocument/2006/customXml" ds:itemID="{1A1E2A3B-566C-43EF-92F7-9748C6A55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F2ADD5-2664-4A13-99DA-26C62E404F63}">
  <ds:schemaRefs>
    <ds:schemaRef ds:uri="4fc7f08d-9308-4b76-9ca7-87abc9c3336b"/>
    <ds:schemaRef ds:uri="5ebd198d-2f88-4830-a210-afd740722e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9269B3-EE10-41E2-84E5-23068737A9CE}">
  <ds:schemaRefs>
    <ds:schemaRef ds:uri="4fc7f08d-9308-4b76-9ca7-87abc9c3336b"/>
    <ds:schemaRef ds:uri="5ebd198d-2f88-4830-a210-afd740722ee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Breedbeeld</PresentationFormat>
  <Paragraphs>126</Paragraphs>
  <Slides>35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Courier New,monospace</vt:lpstr>
      <vt:lpstr>Inter</vt:lpstr>
      <vt:lpstr>Wingdings</vt:lpstr>
      <vt:lpstr>Office Theme</vt:lpstr>
      <vt:lpstr>PowerPoint-presentatie</vt:lpstr>
      <vt:lpstr>Voor velen iets abstracts, een bijna kwaardaardig iets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Tijd voor een spelletje!</vt:lpstr>
      <vt:lpstr>The digital age</vt:lpstr>
      <vt:lpstr>The digital age</vt:lpstr>
      <vt:lpstr>The digital age</vt:lpstr>
      <vt:lpstr>The digital age</vt:lpstr>
      <vt:lpstr>The digital age</vt:lpstr>
      <vt:lpstr>The digital age</vt:lpstr>
      <vt:lpstr>The digital age</vt:lpstr>
      <vt:lpstr>The digital age</vt:lpstr>
      <vt:lpstr>De student</vt:lpstr>
      <vt:lpstr>De student</vt:lpstr>
      <vt:lpstr>Opdracht: duurzaam ontwerpen</vt:lpstr>
      <vt:lpstr>Opdracht: duurzaam ontwerpen</vt:lpstr>
      <vt:lpstr>PowerPoint-presentatie</vt:lpstr>
      <vt:lpstr>Opdracht: duurzaam ontwerpen</vt:lpstr>
      <vt:lpstr>Opdracht: duurzaam ontwerpen</vt:lpstr>
      <vt:lpstr>Transport</vt:lpstr>
      <vt:lpstr>Voeding</vt:lpstr>
      <vt:lpstr>Hobby</vt:lpstr>
      <vt:lpstr>Elektronica</vt:lpstr>
      <vt:lpstr>Shoppen</vt:lpstr>
    </vt:vector>
  </TitlesOfParts>
  <Company>Universiteit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Struyf</dc:creator>
  <cp:lastModifiedBy>Inez Vanhoutte</cp:lastModifiedBy>
  <cp:revision>318</cp:revision>
  <dcterms:created xsi:type="dcterms:W3CDTF">2024-09-16T09:18:02Z</dcterms:created>
  <dcterms:modified xsi:type="dcterms:W3CDTF">2026-02-11T14:20:20Z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0x0101008705A0E6EBAB124B8049B5807743EF9C</vt:lpwstr>
  </property>
  <property fmtid="{D5CDD505-2E9C-101B-9397-08002B2CF9AE}" pid="3" name="MediaServiceImageTags">
    <vt:lpwstr/>
  </property>
</Properties>
</file>